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56" r:id="rId5"/>
    <p:sldId id="258" r:id="rId6"/>
    <p:sldId id="273" r:id="rId7"/>
    <p:sldId id="257" r:id="rId8"/>
    <p:sldId id="279" r:id="rId9"/>
    <p:sldId id="265" r:id="rId10"/>
    <p:sldId id="260" r:id="rId11"/>
    <p:sldId id="262" r:id="rId12"/>
    <p:sldId id="263" r:id="rId13"/>
    <p:sldId id="278" r:id="rId14"/>
    <p:sldId id="269" r:id="rId15"/>
    <p:sldId id="274" r:id="rId16"/>
    <p:sldId id="277" r:id="rId17"/>
    <p:sldId id="280" r:id="rId18"/>
    <p:sldId id="281" r:id="rId19"/>
    <p:sldId id="275" r:id="rId20"/>
    <p:sldId id="276" r:id="rId2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9"/>
    <p:restoredTop sz="94762"/>
  </p:normalViewPr>
  <p:slideViewPr>
    <p:cSldViewPr>
      <p:cViewPr varScale="1">
        <p:scale>
          <a:sx n="161" d="100"/>
          <a:sy n="161" d="100"/>
        </p:scale>
        <p:origin x="800" y="200"/>
      </p:cViewPr>
      <p:guideLst>
        <p:guide orient="horz" pos="1620"/>
        <p:guide pos="2880"/>
      </p:guideLst>
    </p:cSldViewPr>
  </p:slideViewPr>
  <p:notesTextViewPr>
    <p:cViewPr>
      <p:scale>
        <a:sx n="100" d="100"/>
        <a:sy n="100" d="100"/>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g"/></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634C7-1B5B-407A-8C51-74F2EE097E42}"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77FB0FEB-1364-4375-A14C-0FAE82726D76}">
      <dgm:prSet phldrT="[Text]" custT="1"/>
      <dgm:spPr/>
      <dgm:t>
        <a:bodyPr/>
        <a:lstStyle/>
        <a:p>
          <a:r>
            <a:rPr lang="en-US" sz="1200" dirty="0"/>
            <a:t>Sevaughn Banks, Ph.D.</a:t>
          </a:r>
        </a:p>
      </dgm:t>
    </dgm:pt>
    <dgm:pt modelId="{F936C1C4-0A92-4135-ABB1-D5548C636A80}" type="parTrans" cxnId="{531B39D3-6055-44E4-BE75-EC8567274E4C}">
      <dgm:prSet/>
      <dgm:spPr/>
      <dgm:t>
        <a:bodyPr/>
        <a:lstStyle/>
        <a:p>
          <a:endParaRPr lang="en-US"/>
        </a:p>
      </dgm:t>
    </dgm:pt>
    <dgm:pt modelId="{1704B477-BE71-4372-98D2-9693234B97F7}" type="sibTrans" cxnId="{531B39D3-6055-44E4-BE75-EC8567274E4C}">
      <dgm:prSet/>
      <dgm:spPr/>
      <dgm:t>
        <a:bodyPr/>
        <a:lstStyle/>
        <a:p>
          <a:endParaRPr lang="en-US"/>
        </a:p>
      </dgm:t>
    </dgm:pt>
    <dgm:pt modelId="{A3787084-AD94-4DC5-9447-179A1F481A28}">
      <dgm:prSet phldrT="[Text]" custT="1"/>
      <dgm:spPr/>
      <dgm:t>
        <a:bodyPr/>
        <a:lstStyle/>
        <a:p>
          <a:r>
            <a:rPr lang="en-US" sz="1200" dirty="0"/>
            <a:t>Yvonne </a:t>
          </a:r>
          <a:r>
            <a:rPr lang="en-US" sz="1200" dirty="0" err="1"/>
            <a:t>Berenguer</a:t>
          </a:r>
          <a:r>
            <a:rPr lang="en-US" sz="1200" dirty="0"/>
            <a:t>, MSW</a:t>
          </a:r>
        </a:p>
      </dgm:t>
    </dgm:pt>
    <dgm:pt modelId="{48D565C4-695C-461A-AD94-5A046902A119}" type="parTrans" cxnId="{7C6EAD3C-9662-4EE5-AB72-39D62CE2116D}">
      <dgm:prSet/>
      <dgm:spPr/>
      <dgm:t>
        <a:bodyPr/>
        <a:lstStyle/>
        <a:p>
          <a:endParaRPr lang="en-US"/>
        </a:p>
      </dgm:t>
    </dgm:pt>
    <dgm:pt modelId="{D679E7A3-A680-4122-90D9-A28B7F3D7417}" type="sibTrans" cxnId="{7C6EAD3C-9662-4EE5-AB72-39D62CE2116D}">
      <dgm:prSet/>
      <dgm:spPr/>
      <dgm:t>
        <a:bodyPr/>
        <a:lstStyle/>
        <a:p>
          <a:endParaRPr lang="en-US"/>
        </a:p>
      </dgm:t>
    </dgm:pt>
    <dgm:pt modelId="{289C2CD5-A00D-4AB4-A7ED-2C4BFC811B49}">
      <dgm:prSet phldrT="[Text]" custT="1"/>
      <dgm:spPr/>
      <dgm:t>
        <a:bodyPr/>
        <a:lstStyle/>
        <a:p>
          <a:r>
            <a:rPr lang="en-US" sz="1200" dirty="0"/>
            <a:t>Pollie Bith-Melander, Ph.D.</a:t>
          </a:r>
        </a:p>
      </dgm:t>
    </dgm:pt>
    <dgm:pt modelId="{A290FD9B-35E4-4AFC-AE77-AF8C6B1035AF}" type="parTrans" cxnId="{E12803F6-0911-4DE4-8981-756DF089512A}">
      <dgm:prSet/>
      <dgm:spPr/>
      <dgm:t>
        <a:bodyPr/>
        <a:lstStyle/>
        <a:p>
          <a:endParaRPr lang="en-US"/>
        </a:p>
      </dgm:t>
    </dgm:pt>
    <dgm:pt modelId="{17449E11-0C2B-4448-891B-44634168D5A4}" type="sibTrans" cxnId="{E12803F6-0911-4DE4-8981-756DF089512A}">
      <dgm:prSet/>
      <dgm:spPr/>
      <dgm:t>
        <a:bodyPr/>
        <a:lstStyle/>
        <a:p>
          <a:endParaRPr lang="en-US"/>
        </a:p>
      </dgm:t>
    </dgm:pt>
    <dgm:pt modelId="{E168484A-2F38-4210-A3DE-D82F95618998}" type="pres">
      <dgm:prSet presAssocID="{C76634C7-1B5B-407A-8C51-74F2EE097E42}" presName="linear" presStyleCnt="0">
        <dgm:presLayoutVars>
          <dgm:dir/>
          <dgm:resizeHandles val="exact"/>
        </dgm:presLayoutVars>
      </dgm:prSet>
      <dgm:spPr/>
    </dgm:pt>
    <dgm:pt modelId="{ED4C15C9-94DC-433D-96D3-BE239B1CEE3C}" type="pres">
      <dgm:prSet presAssocID="{77FB0FEB-1364-4375-A14C-0FAE82726D76}" presName="comp" presStyleCnt="0"/>
      <dgm:spPr/>
    </dgm:pt>
    <dgm:pt modelId="{FA7D2301-C811-4171-BE29-956A7FCAFF94}" type="pres">
      <dgm:prSet presAssocID="{77FB0FEB-1364-4375-A14C-0FAE82726D76}" presName="box" presStyleLbl="node1" presStyleIdx="0" presStyleCnt="3"/>
      <dgm:spPr/>
    </dgm:pt>
    <dgm:pt modelId="{EBC1B3C5-118A-474D-939D-89119FE5034B}" type="pres">
      <dgm:prSet presAssocID="{77FB0FEB-1364-4375-A14C-0FAE82726D7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dgm:spPr>
    </dgm:pt>
    <dgm:pt modelId="{258F5386-C398-4CD9-929B-93F7F8FBCA0E}" type="pres">
      <dgm:prSet presAssocID="{77FB0FEB-1364-4375-A14C-0FAE82726D76}" presName="text" presStyleLbl="node1" presStyleIdx="0" presStyleCnt="3">
        <dgm:presLayoutVars>
          <dgm:bulletEnabled val="1"/>
        </dgm:presLayoutVars>
      </dgm:prSet>
      <dgm:spPr/>
    </dgm:pt>
    <dgm:pt modelId="{48CCE777-C7B4-49CB-9DD8-0D5D432A611D}" type="pres">
      <dgm:prSet presAssocID="{1704B477-BE71-4372-98D2-9693234B97F7}" presName="spacer" presStyleCnt="0"/>
      <dgm:spPr/>
    </dgm:pt>
    <dgm:pt modelId="{FA29EFED-5D06-475B-A20A-8F7E45352DB7}" type="pres">
      <dgm:prSet presAssocID="{A3787084-AD94-4DC5-9447-179A1F481A28}" presName="comp" presStyleCnt="0"/>
      <dgm:spPr/>
    </dgm:pt>
    <dgm:pt modelId="{445F88D6-7CBE-4F94-9814-87239EDD3CDF}" type="pres">
      <dgm:prSet presAssocID="{A3787084-AD94-4DC5-9447-179A1F481A28}" presName="box" presStyleLbl="node1" presStyleIdx="1" presStyleCnt="3"/>
      <dgm:spPr/>
    </dgm:pt>
    <dgm:pt modelId="{ACF9C5AA-D803-4B9A-8420-41C16EF46EE6}" type="pres">
      <dgm:prSet presAssocID="{A3787084-AD94-4DC5-9447-179A1F481A28}"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9CB6415B-A276-4907-8079-18AE91FC2C59}" type="pres">
      <dgm:prSet presAssocID="{A3787084-AD94-4DC5-9447-179A1F481A28}" presName="text" presStyleLbl="node1" presStyleIdx="1" presStyleCnt="3">
        <dgm:presLayoutVars>
          <dgm:bulletEnabled val="1"/>
        </dgm:presLayoutVars>
      </dgm:prSet>
      <dgm:spPr/>
    </dgm:pt>
    <dgm:pt modelId="{A623CF97-EAEC-4CF8-8BD4-773D02E0A8BF}" type="pres">
      <dgm:prSet presAssocID="{D679E7A3-A680-4122-90D9-A28B7F3D7417}" presName="spacer" presStyleCnt="0"/>
      <dgm:spPr/>
    </dgm:pt>
    <dgm:pt modelId="{C3D20A45-1182-476D-9C07-B60B660C24DD}" type="pres">
      <dgm:prSet presAssocID="{289C2CD5-A00D-4AB4-A7ED-2C4BFC811B49}" presName="comp" presStyleCnt="0"/>
      <dgm:spPr/>
    </dgm:pt>
    <dgm:pt modelId="{B4D79CFE-3C43-4D39-8886-E3D31FC6B8AB}" type="pres">
      <dgm:prSet presAssocID="{289C2CD5-A00D-4AB4-A7ED-2C4BFC811B49}" presName="box" presStyleLbl="node1" presStyleIdx="2" presStyleCnt="3"/>
      <dgm:spPr/>
    </dgm:pt>
    <dgm:pt modelId="{3E2DDB51-C3ED-404B-A066-75F31D491519}" type="pres">
      <dgm:prSet presAssocID="{289C2CD5-A00D-4AB4-A7ED-2C4BFC811B4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B836D768-F80E-4FB4-BE42-24FA1EB4B8D2}" type="pres">
      <dgm:prSet presAssocID="{289C2CD5-A00D-4AB4-A7ED-2C4BFC811B49}" presName="text" presStyleLbl="node1" presStyleIdx="2" presStyleCnt="3">
        <dgm:presLayoutVars>
          <dgm:bulletEnabled val="1"/>
        </dgm:presLayoutVars>
      </dgm:prSet>
      <dgm:spPr/>
    </dgm:pt>
  </dgm:ptLst>
  <dgm:cxnLst>
    <dgm:cxn modelId="{75B1DB0C-262B-442E-B8A7-EF02CA2544F0}" type="presOf" srcId="{A3787084-AD94-4DC5-9447-179A1F481A28}" destId="{9CB6415B-A276-4907-8079-18AE91FC2C59}" srcOrd="1" destOrd="0" presId="urn:microsoft.com/office/officeart/2005/8/layout/vList4"/>
    <dgm:cxn modelId="{7C6EAD3C-9662-4EE5-AB72-39D62CE2116D}" srcId="{C76634C7-1B5B-407A-8C51-74F2EE097E42}" destId="{A3787084-AD94-4DC5-9447-179A1F481A28}" srcOrd="1" destOrd="0" parTransId="{48D565C4-695C-461A-AD94-5A046902A119}" sibTransId="{D679E7A3-A680-4122-90D9-A28B7F3D7417}"/>
    <dgm:cxn modelId="{93E16850-19EB-4250-B004-088274C57970}" type="presOf" srcId="{289C2CD5-A00D-4AB4-A7ED-2C4BFC811B49}" destId="{B836D768-F80E-4FB4-BE42-24FA1EB4B8D2}" srcOrd="1" destOrd="0" presId="urn:microsoft.com/office/officeart/2005/8/layout/vList4"/>
    <dgm:cxn modelId="{EC85DE62-A27E-424F-BC1B-37BA6597D33F}" type="presOf" srcId="{77FB0FEB-1364-4375-A14C-0FAE82726D76}" destId="{FA7D2301-C811-4171-BE29-956A7FCAFF94}" srcOrd="0" destOrd="0" presId="urn:microsoft.com/office/officeart/2005/8/layout/vList4"/>
    <dgm:cxn modelId="{EF15C073-37FB-41ED-84D1-B4DE9ECFB7B7}" type="presOf" srcId="{77FB0FEB-1364-4375-A14C-0FAE82726D76}" destId="{258F5386-C398-4CD9-929B-93F7F8FBCA0E}" srcOrd="1" destOrd="0" presId="urn:microsoft.com/office/officeart/2005/8/layout/vList4"/>
    <dgm:cxn modelId="{86E34C7C-AEC6-47E1-8956-0C1FF7173D51}" type="presOf" srcId="{A3787084-AD94-4DC5-9447-179A1F481A28}" destId="{445F88D6-7CBE-4F94-9814-87239EDD3CDF}" srcOrd="0" destOrd="0" presId="urn:microsoft.com/office/officeart/2005/8/layout/vList4"/>
    <dgm:cxn modelId="{1737DFC1-2C2B-4495-B518-291C8C51E121}" type="presOf" srcId="{C76634C7-1B5B-407A-8C51-74F2EE097E42}" destId="{E168484A-2F38-4210-A3DE-D82F95618998}" srcOrd="0" destOrd="0" presId="urn:microsoft.com/office/officeart/2005/8/layout/vList4"/>
    <dgm:cxn modelId="{531B39D3-6055-44E4-BE75-EC8567274E4C}" srcId="{C76634C7-1B5B-407A-8C51-74F2EE097E42}" destId="{77FB0FEB-1364-4375-A14C-0FAE82726D76}" srcOrd="0" destOrd="0" parTransId="{F936C1C4-0A92-4135-ABB1-D5548C636A80}" sibTransId="{1704B477-BE71-4372-98D2-9693234B97F7}"/>
    <dgm:cxn modelId="{1E1D08D7-A582-4D17-8233-B2DE6CACD0C1}" type="presOf" srcId="{289C2CD5-A00D-4AB4-A7ED-2C4BFC811B49}" destId="{B4D79CFE-3C43-4D39-8886-E3D31FC6B8AB}" srcOrd="0" destOrd="0" presId="urn:microsoft.com/office/officeart/2005/8/layout/vList4"/>
    <dgm:cxn modelId="{E12803F6-0911-4DE4-8981-756DF089512A}" srcId="{C76634C7-1B5B-407A-8C51-74F2EE097E42}" destId="{289C2CD5-A00D-4AB4-A7ED-2C4BFC811B49}" srcOrd="2" destOrd="0" parTransId="{A290FD9B-35E4-4AFC-AE77-AF8C6B1035AF}" sibTransId="{17449E11-0C2B-4448-891B-44634168D5A4}"/>
    <dgm:cxn modelId="{5FFEFFE8-FF05-45C4-AA25-703D427FB280}" type="presParOf" srcId="{E168484A-2F38-4210-A3DE-D82F95618998}" destId="{ED4C15C9-94DC-433D-96D3-BE239B1CEE3C}" srcOrd="0" destOrd="0" presId="urn:microsoft.com/office/officeart/2005/8/layout/vList4"/>
    <dgm:cxn modelId="{F816C02A-E413-49E0-9EC0-02A827A96A43}" type="presParOf" srcId="{ED4C15C9-94DC-433D-96D3-BE239B1CEE3C}" destId="{FA7D2301-C811-4171-BE29-956A7FCAFF94}" srcOrd="0" destOrd="0" presId="urn:microsoft.com/office/officeart/2005/8/layout/vList4"/>
    <dgm:cxn modelId="{B69F6F67-24D5-476C-B910-729E431716D8}" type="presParOf" srcId="{ED4C15C9-94DC-433D-96D3-BE239B1CEE3C}" destId="{EBC1B3C5-118A-474D-939D-89119FE5034B}" srcOrd="1" destOrd="0" presId="urn:microsoft.com/office/officeart/2005/8/layout/vList4"/>
    <dgm:cxn modelId="{F080230B-558F-4E5F-83AA-C68E9F0DD46C}" type="presParOf" srcId="{ED4C15C9-94DC-433D-96D3-BE239B1CEE3C}" destId="{258F5386-C398-4CD9-929B-93F7F8FBCA0E}" srcOrd="2" destOrd="0" presId="urn:microsoft.com/office/officeart/2005/8/layout/vList4"/>
    <dgm:cxn modelId="{D828E003-6E7A-44E1-891E-602E1DB80B5E}" type="presParOf" srcId="{E168484A-2F38-4210-A3DE-D82F95618998}" destId="{48CCE777-C7B4-49CB-9DD8-0D5D432A611D}" srcOrd="1" destOrd="0" presId="urn:microsoft.com/office/officeart/2005/8/layout/vList4"/>
    <dgm:cxn modelId="{128B3E41-AF52-40B9-8B0E-06F5D2289642}" type="presParOf" srcId="{E168484A-2F38-4210-A3DE-D82F95618998}" destId="{FA29EFED-5D06-475B-A20A-8F7E45352DB7}" srcOrd="2" destOrd="0" presId="urn:microsoft.com/office/officeart/2005/8/layout/vList4"/>
    <dgm:cxn modelId="{8C3F531F-5CA1-49BF-B349-27A55C7823FF}" type="presParOf" srcId="{FA29EFED-5D06-475B-A20A-8F7E45352DB7}" destId="{445F88D6-7CBE-4F94-9814-87239EDD3CDF}" srcOrd="0" destOrd="0" presId="urn:microsoft.com/office/officeart/2005/8/layout/vList4"/>
    <dgm:cxn modelId="{8FD364A9-E521-4AD9-83E2-ECFC32041CCC}" type="presParOf" srcId="{FA29EFED-5D06-475B-A20A-8F7E45352DB7}" destId="{ACF9C5AA-D803-4B9A-8420-41C16EF46EE6}" srcOrd="1" destOrd="0" presId="urn:microsoft.com/office/officeart/2005/8/layout/vList4"/>
    <dgm:cxn modelId="{2BAFB2C4-43C0-40AF-BCF9-24A0F9248A01}" type="presParOf" srcId="{FA29EFED-5D06-475B-A20A-8F7E45352DB7}" destId="{9CB6415B-A276-4907-8079-18AE91FC2C59}" srcOrd="2" destOrd="0" presId="urn:microsoft.com/office/officeart/2005/8/layout/vList4"/>
    <dgm:cxn modelId="{616B5632-54B6-4714-926F-0CBC742FD88A}" type="presParOf" srcId="{E168484A-2F38-4210-A3DE-D82F95618998}" destId="{A623CF97-EAEC-4CF8-8BD4-773D02E0A8BF}" srcOrd="3" destOrd="0" presId="urn:microsoft.com/office/officeart/2005/8/layout/vList4"/>
    <dgm:cxn modelId="{25CA3B9E-3B8A-4B9F-A4FC-9BF6AB64FB2E}" type="presParOf" srcId="{E168484A-2F38-4210-A3DE-D82F95618998}" destId="{C3D20A45-1182-476D-9C07-B60B660C24DD}" srcOrd="4" destOrd="0" presId="urn:microsoft.com/office/officeart/2005/8/layout/vList4"/>
    <dgm:cxn modelId="{314CA982-73C7-4C5D-9652-99FFC078B480}" type="presParOf" srcId="{C3D20A45-1182-476D-9C07-B60B660C24DD}" destId="{B4D79CFE-3C43-4D39-8886-E3D31FC6B8AB}" srcOrd="0" destOrd="0" presId="urn:microsoft.com/office/officeart/2005/8/layout/vList4"/>
    <dgm:cxn modelId="{271561A6-8D19-48AE-A154-AD8D5EE99E86}" type="presParOf" srcId="{C3D20A45-1182-476D-9C07-B60B660C24DD}" destId="{3E2DDB51-C3ED-404B-A066-75F31D491519}" srcOrd="1" destOrd="0" presId="urn:microsoft.com/office/officeart/2005/8/layout/vList4"/>
    <dgm:cxn modelId="{93506963-6571-4176-B4EF-14D21AEE8BC1}" type="presParOf" srcId="{C3D20A45-1182-476D-9C07-B60B660C24DD}" destId="{B836D768-F80E-4FB4-BE42-24FA1EB4B8D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3A129-1586-49DA-A59C-0BE22ADA60E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907FD78-F21C-4A9F-9251-5160FD25EAF7}">
      <dgm:prSet phldrT="[Text]" custT="1"/>
      <dgm:spPr/>
      <dgm:t>
        <a:bodyPr/>
        <a:lstStyle/>
        <a:p>
          <a:r>
            <a:rPr lang="en-US" sz="1200" dirty="0"/>
            <a:t>Katie Galvin, Ph.D.</a:t>
          </a:r>
        </a:p>
      </dgm:t>
    </dgm:pt>
    <dgm:pt modelId="{CF143264-A7D6-4A4D-845A-FD5244E338F6}" type="parTrans" cxnId="{62C86627-B6CD-4B60-ABAA-1C65D2EFA966}">
      <dgm:prSet/>
      <dgm:spPr/>
      <dgm:t>
        <a:bodyPr/>
        <a:lstStyle/>
        <a:p>
          <a:endParaRPr lang="en-US"/>
        </a:p>
      </dgm:t>
    </dgm:pt>
    <dgm:pt modelId="{9AAD3344-4192-4FDF-BEDE-3FF9C081A627}" type="sibTrans" cxnId="{62C86627-B6CD-4B60-ABAA-1C65D2EFA966}">
      <dgm:prSet/>
      <dgm:spPr/>
      <dgm:t>
        <a:bodyPr/>
        <a:lstStyle/>
        <a:p>
          <a:endParaRPr lang="en-US"/>
        </a:p>
      </dgm:t>
    </dgm:pt>
    <dgm:pt modelId="{A59FF309-C591-4D95-8A82-D18BDF737571}">
      <dgm:prSet phldrT="[Text]" custT="1"/>
      <dgm:spPr/>
      <dgm:t>
        <a:bodyPr/>
        <a:lstStyle/>
        <a:p>
          <a:endParaRPr lang="en-US" sz="1200" dirty="0"/>
        </a:p>
      </dgm:t>
    </dgm:pt>
    <dgm:pt modelId="{4FAC57D9-8478-4E77-B350-BFC81AF8E1D0}" type="parTrans" cxnId="{83B8A237-DE0B-451B-8B9A-A98C0672014E}">
      <dgm:prSet/>
      <dgm:spPr/>
      <dgm:t>
        <a:bodyPr/>
        <a:lstStyle/>
        <a:p>
          <a:endParaRPr lang="en-US"/>
        </a:p>
      </dgm:t>
    </dgm:pt>
    <dgm:pt modelId="{A54F6C91-B60E-45C1-9178-C0D84995814C}" type="sibTrans" cxnId="{83B8A237-DE0B-451B-8B9A-A98C0672014E}">
      <dgm:prSet/>
      <dgm:spPr/>
      <dgm:t>
        <a:bodyPr/>
        <a:lstStyle/>
        <a:p>
          <a:endParaRPr lang="en-US"/>
        </a:p>
      </dgm:t>
    </dgm:pt>
    <dgm:pt modelId="{7C02CF57-05BC-4FD2-A0BE-7D81389AA9B3}">
      <dgm:prSet phldrT="[Text]" custT="1"/>
      <dgm:spPr/>
      <dgm:t>
        <a:bodyPr/>
        <a:lstStyle/>
        <a:p>
          <a:endParaRPr lang="en-US" sz="1200" dirty="0"/>
        </a:p>
      </dgm:t>
    </dgm:pt>
    <dgm:pt modelId="{C689E3F4-7BC5-495A-AF91-5A432245D660}" type="parTrans" cxnId="{FAE1759A-172F-4FDD-B9B6-7E27D2D115AD}">
      <dgm:prSet/>
      <dgm:spPr/>
      <dgm:t>
        <a:bodyPr/>
        <a:lstStyle/>
        <a:p>
          <a:endParaRPr lang="en-US"/>
        </a:p>
      </dgm:t>
    </dgm:pt>
    <dgm:pt modelId="{ACE8B0F0-FF6B-41AD-AF30-F95DA0A60152}" type="sibTrans" cxnId="{FAE1759A-172F-4FDD-B9B6-7E27D2D115AD}">
      <dgm:prSet/>
      <dgm:spPr/>
      <dgm:t>
        <a:bodyPr/>
        <a:lstStyle/>
        <a:p>
          <a:endParaRPr lang="en-US"/>
        </a:p>
      </dgm:t>
    </dgm:pt>
    <dgm:pt modelId="{D15DCB8F-57EF-45AD-A071-1A0A693CB53D}" type="pres">
      <dgm:prSet presAssocID="{26A3A129-1586-49DA-A59C-0BE22ADA60E3}" presName="linear" presStyleCnt="0">
        <dgm:presLayoutVars>
          <dgm:dir/>
          <dgm:resizeHandles val="exact"/>
        </dgm:presLayoutVars>
      </dgm:prSet>
      <dgm:spPr/>
    </dgm:pt>
    <dgm:pt modelId="{78A524E1-5631-464C-A7B0-0373D95ACCF9}" type="pres">
      <dgm:prSet presAssocID="{7C02CF57-05BC-4FD2-A0BE-7D81389AA9B3}" presName="comp" presStyleCnt="0"/>
      <dgm:spPr/>
    </dgm:pt>
    <dgm:pt modelId="{52B9ADFE-2AA7-427F-92FA-C2AC8A37A582}" type="pres">
      <dgm:prSet presAssocID="{7C02CF57-05BC-4FD2-A0BE-7D81389AA9B3}" presName="box" presStyleLbl="node1" presStyleIdx="0" presStyleCnt="3"/>
      <dgm:spPr/>
    </dgm:pt>
    <dgm:pt modelId="{4F121D96-F902-4944-A3B7-B18EF07415F0}" type="pres">
      <dgm:prSet presAssocID="{7C02CF57-05BC-4FD2-A0BE-7D81389AA9B3}" presName="img" presStyleLbl="fgImgPlace1" presStyleIdx="0" presStyleCnt="3" custScaleX="108462" custScaleY="99912" custLinFactNeighborX="-5203" custLinFactNeighborY="376"/>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D6BF74B8-4FEB-4BE7-A3F0-9751CAA2E701}" type="pres">
      <dgm:prSet presAssocID="{7C02CF57-05BC-4FD2-A0BE-7D81389AA9B3}" presName="text" presStyleLbl="node1" presStyleIdx="0" presStyleCnt="3">
        <dgm:presLayoutVars>
          <dgm:bulletEnabled val="1"/>
        </dgm:presLayoutVars>
      </dgm:prSet>
      <dgm:spPr/>
    </dgm:pt>
    <dgm:pt modelId="{3B2673BA-AD09-3F46-A593-7FA0DA3CF961}" type="pres">
      <dgm:prSet presAssocID="{ACE8B0F0-FF6B-41AD-AF30-F95DA0A60152}" presName="spacer" presStyleCnt="0"/>
      <dgm:spPr/>
    </dgm:pt>
    <dgm:pt modelId="{844E8B32-0546-4043-B473-E436207A0C1A}" type="pres">
      <dgm:prSet presAssocID="{A59FF309-C591-4D95-8A82-D18BDF737571}" presName="comp" presStyleCnt="0"/>
      <dgm:spPr/>
    </dgm:pt>
    <dgm:pt modelId="{AA7E6E6C-606D-43E1-AA0B-8138FB8E9DB5}" type="pres">
      <dgm:prSet presAssocID="{A59FF309-C591-4D95-8A82-D18BDF737571}" presName="box" presStyleLbl="node1" presStyleIdx="1" presStyleCnt="3"/>
      <dgm:spPr/>
    </dgm:pt>
    <dgm:pt modelId="{E47A3B88-1471-4A32-B329-AF2A0D79B603}" type="pres">
      <dgm:prSet presAssocID="{A59FF309-C591-4D95-8A82-D18BDF737571}" presName="img"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6CA1EBDA-C6C9-495C-9E91-1B98C941DE6A}" type="pres">
      <dgm:prSet presAssocID="{A59FF309-C591-4D95-8A82-D18BDF737571}" presName="text" presStyleLbl="node1" presStyleIdx="1" presStyleCnt="3">
        <dgm:presLayoutVars>
          <dgm:bulletEnabled val="1"/>
        </dgm:presLayoutVars>
      </dgm:prSet>
      <dgm:spPr/>
    </dgm:pt>
    <dgm:pt modelId="{3D9FCF48-DA07-2941-B517-DA95691ECA45}" type="pres">
      <dgm:prSet presAssocID="{A54F6C91-B60E-45C1-9178-C0D84995814C}" presName="spacer" presStyleCnt="0"/>
      <dgm:spPr/>
    </dgm:pt>
    <dgm:pt modelId="{0B05BEE6-C65B-4937-B01D-9B7541A13A69}" type="pres">
      <dgm:prSet presAssocID="{6907FD78-F21C-4A9F-9251-5160FD25EAF7}" presName="comp" presStyleCnt="0"/>
      <dgm:spPr/>
    </dgm:pt>
    <dgm:pt modelId="{03061144-F6CD-497D-8487-641BE4986A22}" type="pres">
      <dgm:prSet presAssocID="{6907FD78-F21C-4A9F-9251-5160FD25EAF7}" presName="box" presStyleLbl="node1" presStyleIdx="2" presStyleCnt="3"/>
      <dgm:spPr/>
    </dgm:pt>
    <dgm:pt modelId="{9F84AFD4-450D-48E8-880D-88E6CFCA4393}" type="pres">
      <dgm:prSet presAssocID="{6907FD78-F21C-4A9F-9251-5160FD25EAF7}" presName="img"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dgm:spPr>
    </dgm:pt>
    <dgm:pt modelId="{453EEC66-2871-4434-B058-E2457BB1539D}" type="pres">
      <dgm:prSet presAssocID="{6907FD78-F21C-4A9F-9251-5160FD25EAF7}" presName="text" presStyleLbl="node1" presStyleIdx="2" presStyleCnt="3">
        <dgm:presLayoutVars>
          <dgm:bulletEnabled val="1"/>
        </dgm:presLayoutVars>
      </dgm:prSet>
      <dgm:spPr/>
    </dgm:pt>
  </dgm:ptLst>
  <dgm:cxnLst>
    <dgm:cxn modelId="{10EE1F1F-ACB3-0141-AABC-55574D333DE4}" type="presOf" srcId="{6907FD78-F21C-4A9F-9251-5160FD25EAF7}" destId="{03061144-F6CD-497D-8487-641BE4986A22}" srcOrd="0" destOrd="0" presId="urn:microsoft.com/office/officeart/2005/8/layout/vList4"/>
    <dgm:cxn modelId="{62C86627-B6CD-4B60-ABAA-1C65D2EFA966}" srcId="{26A3A129-1586-49DA-A59C-0BE22ADA60E3}" destId="{6907FD78-F21C-4A9F-9251-5160FD25EAF7}" srcOrd="2" destOrd="0" parTransId="{CF143264-A7D6-4A4D-845A-FD5244E338F6}" sibTransId="{9AAD3344-4192-4FDF-BEDE-3FF9C081A627}"/>
    <dgm:cxn modelId="{83B8A237-DE0B-451B-8B9A-A98C0672014E}" srcId="{26A3A129-1586-49DA-A59C-0BE22ADA60E3}" destId="{A59FF309-C591-4D95-8A82-D18BDF737571}" srcOrd="1" destOrd="0" parTransId="{4FAC57D9-8478-4E77-B350-BFC81AF8E1D0}" sibTransId="{A54F6C91-B60E-45C1-9178-C0D84995814C}"/>
    <dgm:cxn modelId="{2852C840-E8E0-A14D-AE24-2F3D2E540E6E}" type="presOf" srcId="{A59FF309-C591-4D95-8A82-D18BDF737571}" destId="{6CA1EBDA-C6C9-495C-9E91-1B98C941DE6A}" srcOrd="1" destOrd="0" presId="urn:microsoft.com/office/officeart/2005/8/layout/vList4"/>
    <dgm:cxn modelId="{DCAADF4F-0F7C-41D5-AE87-70880930F710}" type="presOf" srcId="{26A3A129-1586-49DA-A59C-0BE22ADA60E3}" destId="{D15DCB8F-57EF-45AD-A071-1A0A693CB53D}" srcOrd="0" destOrd="0" presId="urn:microsoft.com/office/officeart/2005/8/layout/vList4"/>
    <dgm:cxn modelId="{C4DB0B91-4099-1A4E-8FA4-8CB438C17679}" type="presOf" srcId="{A59FF309-C591-4D95-8A82-D18BDF737571}" destId="{AA7E6E6C-606D-43E1-AA0B-8138FB8E9DB5}" srcOrd="0" destOrd="0" presId="urn:microsoft.com/office/officeart/2005/8/layout/vList4"/>
    <dgm:cxn modelId="{FAE1759A-172F-4FDD-B9B6-7E27D2D115AD}" srcId="{26A3A129-1586-49DA-A59C-0BE22ADA60E3}" destId="{7C02CF57-05BC-4FD2-A0BE-7D81389AA9B3}" srcOrd="0" destOrd="0" parTransId="{C689E3F4-7BC5-495A-AF91-5A432245D660}" sibTransId="{ACE8B0F0-FF6B-41AD-AF30-F95DA0A60152}"/>
    <dgm:cxn modelId="{96E99BB5-A992-C34D-8350-2215F56640E4}" type="presOf" srcId="{7C02CF57-05BC-4FD2-A0BE-7D81389AA9B3}" destId="{D6BF74B8-4FEB-4BE7-A3F0-9751CAA2E701}" srcOrd="1" destOrd="0" presId="urn:microsoft.com/office/officeart/2005/8/layout/vList4"/>
    <dgm:cxn modelId="{977FE4C1-697F-8D46-8489-1B930F4BE89E}" type="presOf" srcId="{6907FD78-F21C-4A9F-9251-5160FD25EAF7}" destId="{453EEC66-2871-4434-B058-E2457BB1539D}" srcOrd="1" destOrd="0" presId="urn:microsoft.com/office/officeart/2005/8/layout/vList4"/>
    <dgm:cxn modelId="{7B730CED-172C-3A4C-9DFE-B4A85F3A7B50}" type="presOf" srcId="{7C02CF57-05BC-4FD2-A0BE-7D81389AA9B3}" destId="{52B9ADFE-2AA7-427F-92FA-C2AC8A37A582}" srcOrd="0" destOrd="0" presId="urn:microsoft.com/office/officeart/2005/8/layout/vList4"/>
    <dgm:cxn modelId="{0DE37151-42E6-7F4A-840F-EDB7BE248196}" type="presParOf" srcId="{D15DCB8F-57EF-45AD-A071-1A0A693CB53D}" destId="{78A524E1-5631-464C-A7B0-0373D95ACCF9}" srcOrd="0" destOrd="0" presId="urn:microsoft.com/office/officeart/2005/8/layout/vList4"/>
    <dgm:cxn modelId="{0357C88B-4371-DD46-ADBF-90A134808FAC}" type="presParOf" srcId="{78A524E1-5631-464C-A7B0-0373D95ACCF9}" destId="{52B9ADFE-2AA7-427F-92FA-C2AC8A37A582}" srcOrd="0" destOrd="0" presId="urn:microsoft.com/office/officeart/2005/8/layout/vList4"/>
    <dgm:cxn modelId="{6F3F7492-E5BF-974C-8244-BECD4C962F5B}" type="presParOf" srcId="{78A524E1-5631-464C-A7B0-0373D95ACCF9}" destId="{4F121D96-F902-4944-A3B7-B18EF07415F0}" srcOrd="1" destOrd="0" presId="urn:microsoft.com/office/officeart/2005/8/layout/vList4"/>
    <dgm:cxn modelId="{9D6DD1C8-3E6B-5E4F-A0DC-E83F572A79D4}" type="presParOf" srcId="{78A524E1-5631-464C-A7B0-0373D95ACCF9}" destId="{D6BF74B8-4FEB-4BE7-A3F0-9751CAA2E701}" srcOrd="2" destOrd="0" presId="urn:microsoft.com/office/officeart/2005/8/layout/vList4"/>
    <dgm:cxn modelId="{75BE8E32-B16D-4045-BF6F-9804D833DF77}" type="presParOf" srcId="{D15DCB8F-57EF-45AD-A071-1A0A693CB53D}" destId="{3B2673BA-AD09-3F46-A593-7FA0DA3CF961}" srcOrd="1" destOrd="0" presId="urn:microsoft.com/office/officeart/2005/8/layout/vList4"/>
    <dgm:cxn modelId="{E417ECCE-50A3-884E-A282-F39CBE8375BE}" type="presParOf" srcId="{D15DCB8F-57EF-45AD-A071-1A0A693CB53D}" destId="{844E8B32-0546-4043-B473-E436207A0C1A}" srcOrd="2" destOrd="0" presId="urn:microsoft.com/office/officeart/2005/8/layout/vList4"/>
    <dgm:cxn modelId="{DD00B83D-2A18-8E4C-AF1D-D98540F4CFF5}" type="presParOf" srcId="{844E8B32-0546-4043-B473-E436207A0C1A}" destId="{AA7E6E6C-606D-43E1-AA0B-8138FB8E9DB5}" srcOrd="0" destOrd="0" presId="urn:microsoft.com/office/officeart/2005/8/layout/vList4"/>
    <dgm:cxn modelId="{EC56CCD0-FF44-AD41-A7E6-FC533223F463}" type="presParOf" srcId="{844E8B32-0546-4043-B473-E436207A0C1A}" destId="{E47A3B88-1471-4A32-B329-AF2A0D79B603}" srcOrd="1" destOrd="0" presId="urn:microsoft.com/office/officeart/2005/8/layout/vList4"/>
    <dgm:cxn modelId="{F49CC433-00EE-5548-86C6-9FEBB0217094}" type="presParOf" srcId="{844E8B32-0546-4043-B473-E436207A0C1A}" destId="{6CA1EBDA-C6C9-495C-9E91-1B98C941DE6A}" srcOrd="2" destOrd="0" presId="urn:microsoft.com/office/officeart/2005/8/layout/vList4"/>
    <dgm:cxn modelId="{4537E40A-41E7-554F-9F4D-D8EA8A9A41A2}" type="presParOf" srcId="{D15DCB8F-57EF-45AD-A071-1A0A693CB53D}" destId="{3D9FCF48-DA07-2941-B517-DA95691ECA45}" srcOrd="3" destOrd="0" presId="urn:microsoft.com/office/officeart/2005/8/layout/vList4"/>
    <dgm:cxn modelId="{715C9B36-590B-234C-96B0-2911ADE69A57}" type="presParOf" srcId="{D15DCB8F-57EF-45AD-A071-1A0A693CB53D}" destId="{0B05BEE6-C65B-4937-B01D-9B7541A13A69}" srcOrd="4" destOrd="0" presId="urn:microsoft.com/office/officeart/2005/8/layout/vList4"/>
    <dgm:cxn modelId="{C4143EB9-6CDF-3F48-A7DC-9B3DDE19D14F}" type="presParOf" srcId="{0B05BEE6-C65B-4937-B01D-9B7541A13A69}" destId="{03061144-F6CD-497D-8487-641BE4986A22}" srcOrd="0" destOrd="0" presId="urn:microsoft.com/office/officeart/2005/8/layout/vList4"/>
    <dgm:cxn modelId="{F4D8A0D9-D58F-0A4A-84DC-DC6D1806B665}" type="presParOf" srcId="{0B05BEE6-C65B-4937-B01D-9B7541A13A69}" destId="{9F84AFD4-450D-48E8-880D-88E6CFCA4393}" srcOrd="1" destOrd="0" presId="urn:microsoft.com/office/officeart/2005/8/layout/vList4"/>
    <dgm:cxn modelId="{00D7F8A7-0672-BD45-9A7E-D22876FC5958}" type="presParOf" srcId="{0B05BEE6-C65B-4937-B01D-9B7541A13A69}" destId="{453EEC66-2871-4434-B058-E2457BB1539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3A129-1586-49DA-A59C-0BE22ADA60E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907FD78-F21C-4A9F-9251-5160FD25EAF7}">
      <dgm:prSet phldrT="[Text]" custT="1"/>
      <dgm:spPr/>
      <dgm:t>
        <a:bodyPr/>
        <a:lstStyle/>
        <a:p>
          <a:endParaRPr lang="en-US" sz="1200" dirty="0"/>
        </a:p>
      </dgm:t>
    </dgm:pt>
    <dgm:pt modelId="{CF143264-A7D6-4A4D-845A-FD5244E338F6}" type="parTrans" cxnId="{62C86627-B6CD-4B60-ABAA-1C65D2EFA966}">
      <dgm:prSet/>
      <dgm:spPr/>
      <dgm:t>
        <a:bodyPr/>
        <a:lstStyle/>
        <a:p>
          <a:endParaRPr lang="en-US"/>
        </a:p>
      </dgm:t>
    </dgm:pt>
    <dgm:pt modelId="{9AAD3344-4192-4FDF-BEDE-3FF9C081A627}" type="sibTrans" cxnId="{62C86627-B6CD-4B60-ABAA-1C65D2EFA966}">
      <dgm:prSet/>
      <dgm:spPr/>
      <dgm:t>
        <a:bodyPr/>
        <a:lstStyle/>
        <a:p>
          <a:endParaRPr lang="en-US"/>
        </a:p>
      </dgm:t>
    </dgm:pt>
    <dgm:pt modelId="{A59FF309-C591-4D95-8A82-D18BDF737571}">
      <dgm:prSet phldrT="[Text]" custT="1"/>
      <dgm:spPr/>
      <dgm:t>
        <a:bodyPr/>
        <a:lstStyle/>
        <a:p>
          <a:endParaRPr lang="en-US" sz="1200" dirty="0">
            <a:latin typeface="+mn-lt"/>
          </a:endParaRPr>
        </a:p>
        <a:p>
          <a:r>
            <a:rPr lang="en-US" sz="1200" dirty="0">
              <a:latin typeface="+mn-lt"/>
            </a:rPr>
            <a:t>Valerie Leyva, </a:t>
          </a:r>
          <a:r>
            <a:rPr lang="en-US" sz="1100" dirty="0">
              <a:latin typeface="+mn-lt"/>
            </a:rPr>
            <a:t>Ph.D.,                 LCSW</a:t>
          </a:r>
        </a:p>
        <a:p>
          <a:endParaRPr lang="en-US" sz="1200" dirty="0">
            <a:latin typeface="+mn-lt"/>
          </a:endParaRPr>
        </a:p>
      </dgm:t>
    </dgm:pt>
    <dgm:pt modelId="{4FAC57D9-8478-4E77-B350-BFC81AF8E1D0}" type="parTrans" cxnId="{83B8A237-DE0B-451B-8B9A-A98C0672014E}">
      <dgm:prSet/>
      <dgm:spPr/>
      <dgm:t>
        <a:bodyPr/>
        <a:lstStyle/>
        <a:p>
          <a:endParaRPr lang="en-US"/>
        </a:p>
      </dgm:t>
    </dgm:pt>
    <dgm:pt modelId="{A54F6C91-B60E-45C1-9178-C0D84995814C}" type="sibTrans" cxnId="{83B8A237-DE0B-451B-8B9A-A98C0672014E}">
      <dgm:prSet/>
      <dgm:spPr/>
      <dgm:t>
        <a:bodyPr/>
        <a:lstStyle/>
        <a:p>
          <a:endParaRPr lang="en-US"/>
        </a:p>
      </dgm:t>
    </dgm:pt>
    <dgm:pt modelId="{7C02CF57-05BC-4FD2-A0BE-7D81389AA9B3}">
      <dgm:prSet phldrT="[Text]" custT="1"/>
      <dgm:spPr/>
      <dgm:t>
        <a:bodyPr/>
        <a:lstStyle/>
        <a:p>
          <a:r>
            <a:rPr lang="en-US" sz="1200" dirty="0">
              <a:latin typeface="+mn-lt"/>
            </a:rPr>
            <a:t>Kirsten </a:t>
          </a:r>
          <a:r>
            <a:rPr lang="en-US" sz="1200" dirty="0" err="1">
              <a:latin typeface="+mn-lt"/>
            </a:rPr>
            <a:t>Jasek-Rysdahl</a:t>
          </a:r>
          <a:r>
            <a:rPr lang="en-US" sz="1200" dirty="0">
              <a:latin typeface="+mn-lt"/>
            </a:rPr>
            <a:t>, MA, MSW</a:t>
          </a:r>
          <a:endParaRPr lang="en-US" sz="1200" dirty="0"/>
        </a:p>
      </dgm:t>
    </dgm:pt>
    <dgm:pt modelId="{C689E3F4-7BC5-495A-AF91-5A432245D660}" type="parTrans" cxnId="{FAE1759A-172F-4FDD-B9B6-7E27D2D115AD}">
      <dgm:prSet/>
      <dgm:spPr/>
      <dgm:t>
        <a:bodyPr/>
        <a:lstStyle/>
        <a:p>
          <a:endParaRPr lang="en-US"/>
        </a:p>
      </dgm:t>
    </dgm:pt>
    <dgm:pt modelId="{ACE8B0F0-FF6B-41AD-AF30-F95DA0A60152}" type="sibTrans" cxnId="{FAE1759A-172F-4FDD-B9B6-7E27D2D115AD}">
      <dgm:prSet/>
      <dgm:spPr/>
      <dgm:t>
        <a:bodyPr/>
        <a:lstStyle/>
        <a:p>
          <a:endParaRPr lang="en-US"/>
        </a:p>
      </dgm:t>
    </dgm:pt>
    <dgm:pt modelId="{D15DCB8F-57EF-45AD-A071-1A0A693CB53D}" type="pres">
      <dgm:prSet presAssocID="{26A3A129-1586-49DA-A59C-0BE22ADA60E3}" presName="linear" presStyleCnt="0">
        <dgm:presLayoutVars>
          <dgm:dir/>
          <dgm:resizeHandles val="exact"/>
        </dgm:presLayoutVars>
      </dgm:prSet>
      <dgm:spPr/>
    </dgm:pt>
    <dgm:pt modelId="{844E8B32-0546-4043-B473-E436207A0C1A}" type="pres">
      <dgm:prSet presAssocID="{A59FF309-C591-4D95-8A82-D18BDF737571}" presName="comp" presStyleCnt="0"/>
      <dgm:spPr/>
    </dgm:pt>
    <dgm:pt modelId="{AA7E6E6C-606D-43E1-AA0B-8138FB8E9DB5}" type="pres">
      <dgm:prSet presAssocID="{A59FF309-C591-4D95-8A82-D18BDF737571}" presName="box" presStyleLbl="node1" presStyleIdx="0" presStyleCnt="3"/>
      <dgm:spPr/>
    </dgm:pt>
    <dgm:pt modelId="{E47A3B88-1471-4A32-B329-AF2A0D79B603}" type="pres">
      <dgm:prSet presAssocID="{A59FF309-C591-4D95-8A82-D18BDF73757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6CA1EBDA-C6C9-495C-9E91-1B98C941DE6A}" type="pres">
      <dgm:prSet presAssocID="{A59FF309-C591-4D95-8A82-D18BDF737571}" presName="text" presStyleLbl="node1" presStyleIdx="0" presStyleCnt="3">
        <dgm:presLayoutVars>
          <dgm:bulletEnabled val="1"/>
        </dgm:presLayoutVars>
      </dgm:prSet>
      <dgm:spPr/>
    </dgm:pt>
    <dgm:pt modelId="{D15F07D1-3482-4D6C-BF50-B4A472392C44}" type="pres">
      <dgm:prSet presAssocID="{A54F6C91-B60E-45C1-9178-C0D84995814C}" presName="spacer" presStyleCnt="0"/>
      <dgm:spPr/>
    </dgm:pt>
    <dgm:pt modelId="{78A524E1-5631-464C-A7B0-0373D95ACCF9}" type="pres">
      <dgm:prSet presAssocID="{7C02CF57-05BC-4FD2-A0BE-7D81389AA9B3}" presName="comp" presStyleCnt="0"/>
      <dgm:spPr/>
    </dgm:pt>
    <dgm:pt modelId="{52B9ADFE-2AA7-427F-92FA-C2AC8A37A582}" type="pres">
      <dgm:prSet presAssocID="{7C02CF57-05BC-4FD2-A0BE-7D81389AA9B3}" presName="box" presStyleLbl="node1" presStyleIdx="1" presStyleCnt="3"/>
      <dgm:spPr/>
    </dgm:pt>
    <dgm:pt modelId="{4F121D96-F902-4944-A3B7-B18EF07415F0}" type="pres">
      <dgm:prSet presAssocID="{7C02CF57-05BC-4FD2-A0BE-7D81389AA9B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D6BF74B8-4FEB-4BE7-A3F0-9751CAA2E701}" type="pres">
      <dgm:prSet presAssocID="{7C02CF57-05BC-4FD2-A0BE-7D81389AA9B3}" presName="text" presStyleLbl="node1" presStyleIdx="1" presStyleCnt="3">
        <dgm:presLayoutVars>
          <dgm:bulletEnabled val="1"/>
        </dgm:presLayoutVars>
      </dgm:prSet>
      <dgm:spPr/>
    </dgm:pt>
    <dgm:pt modelId="{4E4C1164-C1C5-8D44-A55F-3456D2E0D78A}" type="pres">
      <dgm:prSet presAssocID="{ACE8B0F0-FF6B-41AD-AF30-F95DA0A60152}" presName="spacer" presStyleCnt="0"/>
      <dgm:spPr/>
    </dgm:pt>
    <dgm:pt modelId="{0B05BEE6-C65B-4937-B01D-9B7541A13A69}" type="pres">
      <dgm:prSet presAssocID="{6907FD78-F21C-4A9F-9251-5160FD25EAF7}" presName="comp" presStyleCnt="0"/>
      <dgm:spPr/>
    </dgm:pt>
    <dgm:pt modelId="{03061144-F6CD-497D-8487-641BE4986A22}" type="pres">
      <dgm:prSet presAssocID="{6907FD78-F21C-4A9F-9251-5160FD25EAF7}" presName="box" presStyleLbl="node1" presStyleIdx="2" presStyleCnt="3" custLinFactNeighborY="0"/>
      <dgm:spPr/>
    </dgm:pt>
    <dgm:pt modelId="{9F84AFD4-450D-48E8-880D-88E6CFCA4393}" type="pres">
      <dgm:prSet presAssocID="{6907FD78-F21C-4A9F-9251-5160FD25EAF7}" presName="img" presStyleLbl="fgImgPlace1" presStyleIdx="2" presStyleCnt="3" custLinFactNeighborX="5607" custLinFactNeighborY="-5171"/>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453EEC66-2871-4434-B058-E2457BB1539D}" type="pres">
      <dgm:prSet presAssocID="{6907FD78-F21C-4A9F-9251-5160FD25EAF7}" presName="text" presStyleLbl="node1" presStyleIdx="2" presStyleCnt="3">
        <dgm:presLayoutVars>
          <dgm:bulletEnabled val="1"/>
        </dgm:presLayoutVars>
      </dgm:prSet>
      <dgm:spPr/>
    </dgm:pt>
  </dgm:ptLst>
  <dgm:cxnLst>
    <dgm:cxn modelId="{75861B18-9F4F-ED43-BF72-BFAAA7A48BA1}" type="presOf" srcId="{A59FF309-C591-4D95-8A82-D18BDF737571}" destId="{AA7E6E6C-606D-43E1-AA0B-8138FB8E9DB5}" srcOrd="0" destOrd="0" presId="urn:microsoft.com/office/officeart/2005/8/layout/vList4"/>
    <dgm:cxn modelId="{62C86627-B6CD-4B60-ABAA-1C65D2EFA966}" srcId="{26A3A129-1586-49DA-A59C-0BE22ADA60E3}" destId="{6907FD78-F21C-4A9F-9251-5160FD25EAF7}" srcOrd="2" destOrd="0" parTransId="{CF143264-A7D6-4A4D-845A-FD5244E338F6}" sibTransId="{9AAD3344-4192-4FDF-BEDE-3FF9C081A627}"/>
    <dgm:cxn modelId="{83B8A237-DE0B-451B-8B9A-A98C0672014E}" srcId="{26A3A129-1586-49DA-A59C-0BE22ADA60E3}" destId="{A59FF309-C591-4D95-8A82-D18BDF737571}" srcOrd="0" destOrd="0" parTransId="{4FAC57D9-8478-4E77-B350-BFC81AF8E1D0}" sibTransId="{A54F6C91-B60E-45C1-9178-C0D84995814C}"/>
    <dgm:cxn modelId="{DCAADF4F-0F7C-41D5-AE87-70880930F710}" type="presOf" srcId="{26A3A129-1586-49DA-A59C-0BE22ADA60E3}" destId="{D15DCB8F-57EF-45AD-A071-1A0A693CB53D}" srcOrd="0" destOrd="0" presId="urn:microsoft.com/office/officeart/2005/8/layout/vList4"/>
    <dgm:cxn modelId="{3897126D-9294-D44D-AE16-E272000BC34F}" type="presOf" srcId="{6907FD78-F21C-4A9F-9251-5160FD25EAF7}" destId="{453EEC66-2871-4434-B058-E2457BB1539D}" srcOrd="1" destOrd="0" presId="urn:microsoft.com/office/officeart/2005/8/layout/vList4"/>
    <dgm:cxn modelId="{1F375F74-7926-D349-AECD-AA78FDA9220A}" type="presOf" srcId="{6907FD78-F21C-4A9F-9251-5160FD25EAF7}" destId="{03061144-F6CD-497D-8487-641BE4986A22}" srcOrd="0" destOrd="0" presId="urn:microsoft.com/office/officeart/2005/8/layout/vList4"/>
    <dgm:cxn modelId="{71B25577-66B2-6B47-B4BF-EA552E0AB728}" type="presOf" srcId="{7C02CF57-05BC-4FD2-A0BE-7D81389AA9B3}" destId="{52B9ADFE-2AA7-427F-92FA-C2AC8A37A582}" srcOrd="0" destOrd="0" presId="urn:microsoft.com/office/officeart/2005/8/layout/vList4"/>
    <dgm:cxn modelId="{1E96F797-100A-5644-8EA7-9B6784E831F7}" type="presOf" srcId="{A59FF309-C591-4D95-8A82-D18BDF737571}" destId="{6CA1EBDA-C6C9-495C-9E91-1B98C941DE6A}" srcOrd="1" destOrd="0" presId="urn:microsoft.com/office/officeart/2005/8/layout/vList4"/>
    <dgm:cxn modelId="{FAE1759A-172F-4FDD-B9B6-7E27D2D115AD}" srcId="{26A3A129-1586-49DA-A59C-0BE22ADA60E3}" destId="{7C02CF57-05BC-4FD2-A0BE-7D81389AA9B3}" srcOrd="1" destOrd="0" parTransId="{C689E3F4-7BC5-495A-AF91-5A432245D660}" sibTransId="{ACE8B0F0-FF6B-41AD-AF30-F95DA0A60152}"/>
    <dgm:cxn modelId="{C9CA7CDD-29B3-814C-9DCF-EE0E18181A5B}" type="presOf" srcId="{7C02CF57-05BC-4FD2-A0BE-7D81389AA9B3}" destId="{D6BF74B8-4FEB-4BE7-A3F0-9751CAA2E701}" srcOrd="1" destOrd="0" presId="urn:microsoft.com/office/officeart/2005/8/layout/vList4"/>
    <dgm:cxn modelId="{F4BC5572-86D7-0743-9ADA-5B4D0E1BEEF7}" type="presParOf" srcId="{D15DCB8F-57EF-45AD-A071-1A0A693CB53D}" destId="{844E8B32-0546-4043-B473-E436207A0C1A}" srcOrd="0" destOrd="0" presId="urn:microsoft.com/office/officeart/2005/8/layout/vList4"/>
    <dgm:cxn modelId="{352AE898-B00F-AC4A-94F8-33F00DE72D05}" type="presParOf" srcId="{844E8B32-0546-4043-B473-E436207A0C1A}" destId="{AA7E6E6C-606D-43E1-AA0B-8138FB8E9DB5}" srcOrd="0" destOrd="0" presId="urn:microsoft.com/office/officeart/2005/8/layout/vList4"/>
    <dgm:cxn modelId="{DC0BA0DD-B9AF-8742-BFC3-440521334690}" type="presParOf" srcId="{844E8B32-0546-4043-B473-E436207A0C1A}" destId="{E47A3B88-1471-4A32-B329-AF2A0D79B603}" srcOrd="1" destOrd="0" presId="urn:microsoft.com/office/officeart/2005/8/layout/vList4"/>
    <dgm:cxn modelId="{CAD60036-AA86-5B42-83F0-13DD6DD5DD15}" type="presParOf" srcId="{844E8B32-0546-4043-B473-E436207A0C1A}" destId="{6CA1EBDA-C6C9-495C-9E91-1B98C941DE6A}" srcOrd="2" destOrd="0" presId="urn:microsoft.com/office/officeart/2005/8/layout/vList4"/>
    <dgm:cxn modelId="{C5F0AD4C-BD36-4349-9725-64D827B4E2B1}" type="presParOf" srcId="{D15DCB8F-57EF-45AD-A071-1A0A693CB53D}" destId="{D15F07D1-3482-4D6C-BF50-B4A472392C44}" srcOrd="1" destOrd="0" presId="urn:microsoft.com/office/officeart/2005/8/layout/vList4"/>
    <dgm:cxn modelId="{22EF7770-0025-6E40-8CDC-7AC006ADC302}" type="presParOf" srcId="{D15DCB8F-57EF-45AD-A071-1A0A693CB53D}" destId="{78A524E1-5631-464C-A7B0-0373D95ACCF9}" srcOrd="2" destOrd="0" presId="urn:microsoft.com/office/officeart/2005/8/layout/vList4"/>
    <dgm:cxn modelId="{3A86F3E2-45D5-634B-B790-4CA6597994EE}" type="presParOf" srcId="{78A524E1-5631-464C-A7B0-0373D95ACCF9}" destId="{52B9ADFE-2AA7-427F-92FA-C2AC8A37A582}" srcOrd="0" destOrd="0" presId="urn:microsoft.com/office/officeart/2005/8/layout/vList4"/>
    <dgm:cxn modelId="{CD73623A-31D8-4F42-86A1-DEFF4C0BB5B7}" type="presParOf" srcId="{78A524E1-5631-464C-A7B0-0373D95ACCF9}" destId="{4F121D96-F902-4944-A3B7-B18EF07415F0}" srcOrd="1" destOrd="0" presId="urn:microsoft.com/office/officeart/2005/8/layout/vList4"/>
    <dgm:cxn modelId="{3F7E1821-5F9F-ED40-8DDB-563807B46A7D}" type="presParOf" srcId="{78A524E1-5631-464C-A7B0-0373D95ACCF9}" destId="{D6BF74B8-4FEB-4BE7-A3F0-9751CAA2E701}" srcOrd="2" destOrd="0" presId="urn:microsoft.com/office/officeart/2005/8/layout/vList4"/>
    <dgm:cxn modelId="{8CCB21F4-F555-3747-BA7D-5E367B462ED8}" type="presParOf" srcId="{D15DCB8F-57EF-45AD-A071-1A0A693CB53D}" destId="{4E4C1164-C1C5-8D44-A55F-3456D2E0D78A}" srcOrd="3" destOrd="0" presId="urn:microsoft.com/office/officeart/2005/8/layout/vList4"/>
    <dgm:cxn modelId="{E20273C3-D4CF-BB4C-9647-EC075AF755B6}" type="presParOf" srcId="{D15DCB8F-57EF-45AD-A071-1A0A693CB53D}" destId="{0B05BEE6-C65B-4937-B01D-9B7541A13A69}" srcOrd="4" destOrd="0" presId="urn:microsoft.com/office/officeart/2005/8/layout/vList4"/>
    <dgm:cxn modelId="{C9ED1F59-E736-A244-9956-477122C0A099}" type="presParOf" srcId="{0B05BEE6-C65B-4937-B01D-9B7541A13A69}" destId="{03061144-F6CD-497D-8487-641BE4986A22}" srcOrd="0" destOrd="0" presId="urn:microsoft.com/office/officeart/2005/8/layout/vList4"/>
    <dgm:cxn modelId="{C757478C-8141-2642-A203-23375A3B8269}" type="presParOf" srcId="{0B05BEE6-C65B-4937-B01D-9B7541A13A69}" destId="{9F84AFD4-450D-48E8-880D-88E6CFCA4393}" srcOrd="1" destOrd="0" presId="urn:microsoft.com/office/officeart/2005/8/layout/vList4"/>
    <dgm:cxn modelId="{5A74BE5E-2113-E54F-853A-7F82BA002AB8}" type="presParOf" srcId="{0B05BEE6-C65B-4937-B01D-9B7541A13A69}" destId="{453EEC66-2871-4434-B058-E2457BB1539D}"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3A129-1586-49DA-A59C-0BE22ADA60E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907FD78-F21C-4A9F-9251-5160FD25EAF7}">
      <dgm:prSet phldrT="[Text]" custT="1"/>
      <dgm:spPr/>
      <dgm:t>
        <a:bodyPr/>
        <a:lstStyle/>
        <a:p>
          <a:endParaRPr lang="en-US" sz="1200" dirty="0"/>
        </a:p>
      </dgm:t>
    </dgm:pt>
    <dgm:pt modelId="{CF143264-A7D6-4A4D-845A-FD5244E338F6}" type="parTrans" cxnId="{62C86627-B6CD-4B60-ABAA-1C65D2EFA966}">
      <dgm:prSet/>
      <dgm:spPr/>
      <dgm:t>
        <a:bodyPr/>
        <a:lstStyle/>
        <a:p>
          <a:endParaRPr lang="en-US"/>
        </a:p>
      </dgm:t>
    </dgm:pt>
    <dgm:pt modelId="{9AAD3344-4192-4FDF-BEDE-3FF9C081A627}" type="sibTrans" cxnId="{62C86627-B6CD-4B60-ABAA-1C65D2EFA966}">
      <dgm:prSet/>
      <dgm:spPr/>
      <dgm:t>
        <a:bodyPr/>
        <a:lstStyle/>
        <a:p>
          <a:endParaRPr lang="en-US"/>
        </a:p>
      </dgm:t>
    </dgm:pt>
    <dgm:pt modelId="{A59FF309-C591-4D95-8A82-D18BDF737571}">
      <dgm:prSet phldrT="[Text]" custT="1"/>
      <dgm:spPr/>
      <dgm:t>
        <a:bodyPr/>
        <a:lstStyle/>
        <a:p>
          <a:r>
            <a:rPr lang="en-US" sz="1200" dirty="0">
              <a:latin typeface="+mn-lt"/>
            </a:rPr>
            <a:t>Shradha Tibrewal, Ph.D.</a:t>
          </a:r>
        </a:p>
        <a:p>
          <a:r>
            <a:rPr lang="en-US" sz="1200" dirty="0">
              <a:latin typeface="+mn-lt"/>
              <a:cs typeface="Times New Roman" panose="02020603050405020304" pitchFamily="18" charset="0"/>
            </a:rPr>
            <a:t>∙ MSW Hybrid Program Coordinator</a:t>
          </a:r>
          <a:endParaRPr lang="en-US" sz="1200" dirty="0">
            <a:latin typeface="+mn-lt"/>
          </a:endParaRPr>
        </a:p>
      </dgm:t>
    </dgm:pt>
    <dgm:pt modelId="{4FAC57D9-8478-4E77-B350-BFC81AF8E1D0}" type="parTrans" cxnId="{83B8A237-DE0B-451B-8B9A-A98C0672014E}">
      <dgm:prSet/>
      <dgm:spPr/>
      <dgm:t>
        <a:bodyPr/>
        <a:lstStyle/>
        <a:p>
          <a:endParaRPr lang="en-US"/>
        </a:p>
      </dgm:t>
    </dgm:pt>
    <dgm:pt modelId="{A54F6C91-B60E-45C1-9178-C0D84995814C}" type="sibTrans" cxnId="{83B8A237-DE0B-451B-8B9A-A98C0672014E}">
      <dgm:prSet/>
      <dgm:spPr/>
      <dgm:t>
        <a:bodyPr/>
        <a:lstStyle/>
        <a:p>
          <a:endParaRPr lang="en-US"/>
        </a:p>
      </dgm:t>
    </dgm:pt>
    <dgm:pt modelId="{7C02CF57-05BC-4FD2-A0BE-7D81389AA9B3}">
      <dgm:prSet phldrT="[Text]" custT="1"/>
      <dgm:spPr/>
      <dgm:t>
        <a:bodyPr/>
        <a:lstStyle/>
        <a:p>
          <a:r>
            <a:rPr lang="en-US" sz="1200" dirty="0"/>
            <a:t>Paul Wright, </a:t>
          </a:r>
          <a:r>
            <a:rPr lang="en-US" sz="1200" dirty="0" err="1"/>
            <a:t>Ed.D</a:t>
          </a:r>
          <a:r>
            <a:rPr lang="en-US" sz="1200" dirty="0"/>
            <a:t>.</a:t>
          </a:r>
        </a:p>
      </dgm:t>
    </dgm:pt>
    <dgm:pt modelId="{C689E3F4-7BC5-495A-AF91-5A432245D660}" type="parTrans" cxnId="{FAE1759A-172F-4FDD-B9B6-7E27D2D115AD}">
      <dgm:prSet/>
      <dgm:spPr/>
      <dgm:t>
        <a:bodyPr/>
        <a:lstStyle/>
        <a:p>
          <a:endParaRPr lang="en-US"/>
        </a:p>
      </dgm:t>
    </dgm:pt>
    <dgm:pt modelId="{ACE8B0F0-FF6B-41AD-AF30-F95DA0A60152}" type="sibTrans" cxnId="{FAE1759A-172F-4FDD-B9B6-7E27D2D115AD}">
      <dgm:prSet/>
      <dgm:spPr/>
      <dgm:t>
        <a:bodyPr/>
        <a:lstStyle/>
        <a:p>
          <a:endParaRPr lang="en-US"/>
        </a:p>
      </dgm:t>
    </dgm:pt>
    <dgm:pt modelId="{D15DCB8F-57EF-45AD-A071-1A0A693CB53D}" type="pres">
      <dgm:prSet presAssocID="{26A3A129-1586-49DA-A59C-0BE22ADA60E3}" presName="linear" presStyleCnt="0">
        <dgm:presLayoutVars>
          <dgm:dir/>
          <dgm:resizeHandles val="exact"/>
        </dgm:presLayoutVars>
      </dgm:prSet>
      <dgm:spPr/>
    </dgm:pt>
    <dgm:pt modelId="{0B05BEE6-C65B-4937-B01D-9B7541A13A69}" type="pres">
      <dgm:prSet presAssocID="{6907FD78-F21C-4A9F-9251-5160FD25EAF7}" presName="comp" presStyleCnt="0"/>
      <dgm:spPr/>
    </dgm:pt>
    <dgm:pt modelId="{03061144-F6CD-497D-8487-641BE4986A22}" type="pres">
      <dgm:prSet presAssocID="{6907FD78-F21C-4A9F-9251-5160FD25EAF7}" presName="box" presStyleLbl="node1" presStyleIdx="0" presStyleCnt="3" custLinFactNeighborX="0"/>
      <dgm:spPr/>
    </dgm:pt>
    <dgm:pt modelId="{9F84AFD4-450D-48E8-880D-88E6CFCA4393}" type="pres">
      <dgm:prSet presAssocID="{6907FD78-F21C-4A9F-9251-5160FD25EAF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pt>
    <dgm:pt modelId="{453EEC66-2871-4434-B058-E2457BB1539D}" type="pres">
      <dgm:prSet presAssocID="{6907FD78-F21C-4A9F-9251-5160FD25EAF7}" presName="text" presStyleLbl="node1" presStyleIdx="0" presStyleCnt="3">
        <dgm:presLayoutVars>
          <dgm:bulletEnabled val="1"/>
        </dgm:presLayoutVars>
      </dgm:prSet>
      <dgm:spPr/>
    </dgm:pt>
    <dgm:pt modelId="{745B6F89-95E0-40A0-A7A8-8D3C331E0CC3}" type="pres">
      <dgm:prSet presAssocID="{9AAD3344-4192-4FDF-BEDE-3FF9C081A627}" presName="spacer" presStyleCnt="0"/>
      <dgm:spPr/>
    </dgm:pt>
    <dgm:pt modelId="{844E8B32-0546-4043-B473-E436207A0C1A}" type="pres">
      <dgm:prSet presAssocID="{A59FF309-C591-4D95-8A82-D18BDF737571}" presName="comp" presStyleCnt="0"/>
      <dgm:spPr/>
    </dgm:pt>
    <dgm:pt modelId="{AA7E6E6C-606D-43E1-AA0B-8138FB8E9DB5}" type="pres">
      <dgm:prSet presAssocID="{A59FF309-C591-4D95-8A82-D18BDF737571}" presName="box" presStyleLbl="node1" presStyleIdx="1" presStyleCnt="3"/>
      <dgm:spPr/>
    </dgm:pt>
    <dgm:pt modelId="{E47A3B88-1471-4A32-B329-AF2A0D79B603}" type="pres">
      <dgm:prSet presAssocID="{A59FF309-C591-4D95-8A82-D18BDF737571}" presName="img" presStyleLbl="fgImgPlace1" presStyleIdx="1" presStyleCnt="3"/>
      <dgm:spPr/>
    </dgm:pt>
    <dgm:pt modelId="{6CA1EBDA-C6C9-495C-9E91-1B98C941DE6A}" type="pres">
      <dgm:prSet presAssocID="{A59FF309-C591-4D95-8A82-D18BDF737571}" presName="text" presStyleLbl="node1" presStyleIdx="1" presStyleCnt="3">
        <dgm:presLayoutVars>
          <dgm:bulletEnabled val="1"/>
        </dgm:presLayoutVars>
      </dgm:prSet>
      <dgm:spPr/>
    </dgm:pt>
    <dgm:pt modelId="{D15F07D1-3482-4D6C-BF50-B4A472392C44}" type="pres">
      <dgm:prSet presAssocID="{A54F6C91-B60E-45C1-9178-C0D84995814C}" presName="spacer" presStyleCnt="0"/>
      <dgm:spPr/>
    </dgm:pt>
    <dgm:pt modelId="{78A524E1-5631-464C-A7B0-0373D95ACCF9}" type="pres">
      <dgm:prSet presAssocID="{7C02CF57-05BC-4FD2-A0BE-7D81389AA9B3}" presName="comp" presStyleCnt="0"/>
      <dgm:spPr/>
    </dgm:pt>
    <dgm:pt modelId="{52B9ADFE-2AA7-427F-92FA-C2AC8A37A582}" type="pres">
      <dgm:prSet presAssocID="{7C02CF57-05BC-4FD2-A0BE-7D81389AA9B3}" presName="box" presStyleLbl="node1" presStyleIdx="2" presStyleCnt="3" custLinFactX="-100000" custLinFactY="7842" custLinFactNeighborX="-105391" custLinFactNeighborY="100000"/>
      <dgm:spPr/>
    </dgm:pt>
    <dgm:pt modelId="{4F121D96-F902-4944-A3B7-B18EF07415F0}" type="pres">
      <dgm:prSet presAssocID="{7C02CF57-05BC-4FD2-A0BE-7D81389AA9B3}" presName="img"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D6BF74B8-4FEB-4BE7-A3F0-9751CAA2E701}" type="pres">
      <dgm:prSet presAssocID="{7C02CF57-05BC-4FD2-A0BE-7D81389AA9B3}" presName="text" presStyleLbl="node1" presStyleIdx="2" presStyleCnt="3">
        <dgm:presLayoutVars>
          <dgm:bulletEnabled val="1"/>
        </dgm:presLayoutVars>
      </dgm:prSet>
      <dgm:spPr/>
    </dgm:pt>
  </dgm:ptLst>
  <dgm:cxnLst>
    <dgm:cxn modelId="{507E3412-11CB-4E34-B5AD-C6DC8A028DB1}" type="presOf" srcId="{A59FF309-C591-4D95-8A82-D18BDF737571}" destId="{6CA1EBDA-C6C9-495C-9E91-1B98C941DE6A}" srcOrd="1" destOrd="0" presId="urn:microsoft.com/office/officeart/2005/8/layout/vList4"/>
    <dgm:cxn modelId="{62C86627-B6CD-4B60-ABAA-1C65D2EFA966}" srcId="{26A3A129-1586-49DA-A59C-0BE22ADA60E3}" destId="{6907FD78-F21C-4A9F-9251-5160FD25EAF7}" srcOrd="0" destOrd="0" parTransId="{CF143264-A7D6-4A4D-845A-FD5244E338F6}" sibTransId="{9AAD3344-4192-4FDF-BEDE-3FF9C081A627}"/>
    <dgm:cxn modelId="{83B8A237-DE0B-451B-8B9A-A98C0672014E}" srcId="{26A3A129-1586-49DA-A59C-0BE22ADA60E3}" destId="{A59FF309-C591-4D95-8A82-D18BDF737571}" srcOrd="1" destOrd="0" parTransId="{4FAC57D9-8478-4E77-B350-BFC81AF8E1D0}" sibTransId="{A54F6C91-B60E-45C1-9178-C0D84995814C}"/>
    <dgm:cxn modelId="{DCAADF4F-0F7C-41D5-AE87-70880930F710}" type="presOf" srcId="{26A3A129-1586-49DA-A59C-0BE22ADA60E3}" destId="{D15DCB8F-57EF-45AD-A071-1A0A693CB53D}" srcOrd="0" destOrd="0" presId="urn:microsoft.com/office/officeart/2005/8/layout/vList4"/>
    <dgm:cxn modelId="{44B0AB5C-E63C-4095-A65F-6B2C856AFDB5}" type="presOf" srcId="{6907FD78-F21C-4A9F-9251-5160FD25EAF7}" destId="{03061144-F6CD-497D-8487-641BE4986A22}" srcOrd="0" destOrd="0" presId="urn:microsoft.com/office/officeart/2005/8/layout/vList4"/>
    <dgm:cxn modelId="{008A1174-586D-4EEA-8761-65AC6BDEF486}" type="presOf" srcId="{7C02CF57-05BC-4FD2-A0BE-7D81389AA9B3}" destId="{52B9ADFE-2AA7-427F-92FA-C2AC8A37A582}" srcOrd="0" destOrd="0" presId="urn:microsoft.com/office/officeart/2005/8/layout/vList4"/>
    <dgm:cxn modelId="{FAE1759A-172F-4FDD-B9B6-7E27D2D115AD}" srcId="{26A3A129-1586-49DA-A59C-0BE22ADA60E3}" destId="{7C02CF57-05BC-4FD2-A0BE-7D81389AA9B3}" srcOrd="2" destOrd="0" parTransId="{C689E3F4-7BC5-495A-AF91-5A432245D660}" sibTransId="{ACE8B0F0-FF6B-41AD-AF30-F95DA0A60152}"/>
    <dgm:cxn modelId="{1E86EA9A-002C-4A00-8611-CEC5A574DA5D}" type="presOf" srcId="{6907FD78-F21C-4A9F-9251-5160FD25EAF7}" destId="{453EEC66-2871-4434-B058-E2457BB1539D}" srcOrd="1" destOrd="0" presId="urn:microsoft.com/office/officeart/2005/8/layout/vList4"/>
    <dgm:cxn modelId="{A27454BD-167D-4C39-8FF3-A43FEBBCEB71}" type="presOf" srcId="{A59FF309-C591-4D95-8A82-D18BDF737571}" destId="{AA7E6E6C-606D-43E1-AA0B-8138FB8E9DB5}" srcOrd="0" destOrd="0" presId="urn:microsoft.com/office/officeart/2005/8/layout/vList4"/>
    <dgm:cxn modelId="{5F6F2CBE-735A-4803-AE21-3736D2132193}" type="presOf" srcId="{7C02CF57-05BC-4FD2-A0BE-7D81389AA9B3}" destId="{D6BF74B8-4FEB-4BE7-A3F0-9751CAA2E701}" srcOrd="1" destOrd="0" presId="urn:microsoft.com/office/officeart/2005/8/layout/vList4"/>
    <dgm:cxn modelId="{F1F341A8-0CB2-4003-8BC7-57F15BF23165}" type="presParOf" srcId="{D15DCB8F-57EF-45AD-A071-1A0A693CB53D}" destId="{0B05BEE6-C65B-4937-B01D-9B7541A13A69}" srcOrd="0" destOrd="0" presId="urn:microsoft.com/office/officeart/2005/8/layout/vList4"/>
    <dgm:cxn modelId="{99D1B479-C0BB-42A1-A205-AC58B74708D4}" type="presParOf" srcId="{0B05BEE6-C65B-4937-B01D-9B7541A13A69}" destId="{03061144-F6CD-497D-8487-641BE4986A22}" srcOrd="0" destOrd="0" presId="urn:microsoft.com/office/officeart/2005/8/layout/vList4"/>
    <dgm:cxn modelId="{04378CEA-6933-4238-A9C9-AEBA9C7FF618}" type="presParOf" srcId="{0B05BEE6-C65B-4937-B01D-9B7541A13A69}" destId="{9F84AFD4-450D-48E8-880D-88E6CFCA4393}" srcOrd="1" destOrd="0" presId="urn:microsoft.com/office/officeart/2005/8/layout/vList4"/>
    <dgm:cxn modelId="{5D0219DE-FD8D-48FC-A892-14C023216DEA}" type="presParOf" srcId="{0B05BEE6-C65B-4937-B01D-9B7541A13A69}" destId="{453EEC66-2871-4434-B058-E2457BB1539D}" srcOrd="2" destOrd="0" presId="urn:microsoft.com/office/officeart/2005/8/layout/vList4"/>
    <dgm:cxn modelId="{B895EDCC-C3F1-4552-940B-A9E584790DC6}" type="presParOf" srcId="{D15DCB8F-57EF-45AD-A071-1A0A693CB53D}" destId="{745B6F89-95E0-40A0-A7A8-8D3C331E0CC3}" srcOrd="1" destOrd="0" presId="urn:microsoft.com/office/officeart/2005/8/layout/vList4"/>
    <dgm:cxn modelId="{00EBF0FC-137C-41F7-8A3E-D4D4241CA11C}" type="presParOf" srcId="{D15DCB8F-57EF-45AD-A071-1A0A693CB53D}" destId="{844E8B32-0546-4043-B473-E436207A0C1A}" srcOrd="2" destOrd="0" presId="urn:microsoft.com/office/officeart/2005/8/layout/vList4"/>
    <dgm:cxn modelId="{725048E6-AAB3-474A-9B59-0B82C228271C}" type="presParOf" srcId="{844E8B32-0546-4043-B473-E436207A0C1A}" destId="{AA7E6E6C-606D-43E1-AA0B-8138FB8E9DB5}" srcOrd="0" destOrd="0" presId="urn:microsoft.com/office/officeart/2005/8/layout/vList4"/>
    <dgm:cxn modelId="{0884DA5C-CEBB-4627-9BA0-6E44BB8897BD}" type="presParOf" srcId="{844E8B32-0546-4043-B473-E436207A0C1A}" destId="{E47A3B88-1471-4A32-B329-AF2A0D79B603}" srcOrd="1" destOrd="0" presId="urn:microsoft.com/office/officeart/2005/8/layout/vList4"/>
    <dgm:cxn modelId="{457AB338-01AD-4291-A05B-00EA2E2DA108}" type="presParOf" srcId="{844E8B32-0546-4043-B473-E436207A0C1A}" destId="{6CA1EBDA-C6C9-495C-9E91-1B98C941DE6A}" srcOrd="2" destOrd="0" presId="urn:microsoft.com/office/officeart/2005/8/layout/vList4"/>
    <dgm:cxn modelId="{39BD0B39-A0CE-4A80-A192-CAD1D5EABD74}" type="presParOf" srcId="{D15DCB8F-57EF-45AD-A071-1A0A693CB53D}" destId="{D15F07D1-3482-4D6C-BF50-B4A472392C44}" srcOrd="3" destOrd="0" presId="urn:microsoft.com/office/officeart/2005/8/layout/vList4"/>
    <dgm:cxn modelId="{D47DF199-B6FF-41B5-914D-EF699FF5EAB2}" type="presParOf" srcId="{D15DCB8F-57EF-45AD-A071-1A0A693CB53D}" destId="{78A524E1-5631-464C-A7B0-0373D95ACCF9}" srcOrd="4" destOrd="0" presId="urn:microsoft.com/office/officeart/2005/8/layout/vList4"/>
    <dgm:cxn modelId="{C64A14C2-0CE7-44EE-9313-911FE6BC2D88}" type="presParOf" srcId="{78A524E1-5631-464C-A7B0-0373D95ACCF9}" destId="{52B9ADFE-2AA7-427F-92FA-C2AC8A37A582}" srcOrd="0" destOrd="0" presId="urn:microsoft.com/office/officeart/2005/8/layout/vList4"/>
    <dgm:cxn modelId="{760A9790-B840-4361-99CC-FE50F1215FB3}" type="presParOf" srcId="{78A524E1-5631-464C-A7B0-0373D95ACCF9}" destId="{4F121D96-F902-4944-A3B7-B18EF07415F0}" srcOrd="1" destOrd="0" presId="urn:microsoft.com/office/officeart/2005/8/layout/vList4"/>
    <dgm:cxn modelId="{AA1D43C7-6B45-4B14-9EF0-7DE2964AE2E4}" type="presParOf" srcId="{78A524E1-5631-464C-A7B0-0373D95ACCF9}" destId="{D6BF74B8-4FEB-4BE7-A3F0-9751CAA2E701}" srcOrd="2" destOrd="0" presId="urn:microsoft.com/office/officeart/2005/8/layout/vList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D2301-C811-4171-BE29-956A7FCAFF94}">
      <dsp:nvSpPr>
        <dsp:cNvPr id="0" name=""/>
        <dsp:cNvSpPr/>
      </dsp:nvSpPr>
      <dsp:spPr>
        <a:xfrm>
          <a:off x="0" y="0"/>
          <a:ext cx="2133600" cy="8026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Sevaughn Banks, Ph.D.</a:t>
          </a:r>
        </a:p>
      </dsp:txBody>
      <dsp:txXfrm>
        <a:off x="506981" y="0"/>
        <a:ext cx="1626618" cy="802615"/>
      </dsp:txXfrm>
    </dsp:sp>
    <dsp:sp modelId="{EBC1B3C5-118A-474D-939D-89119FE5034B}">
      <dsp:nvSpPr>
        <dsp:cNvPr id="0" name=""/>
        <dsp:cNvSpPr/>
      </dsp:nvSpPr>
      <dsp:spPr>
        <a:xfrm>
          <a:off x="80261" y="80261"/>
          <a:ext cx="426720" cy="6420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F88D6-7CBE-4F94-9814-87239EDD3CDF}">
      <dsp:nvSpPr>
        <dsp:cNvPr id="0" name=""/>
        <dsp:cNvSpPr/>
      </dsp:nvSpPr>
      <dsp:spPr>
        <a:xfrm>
          <a:off x="0" y="882877"/>
          <a:ext cx="2133600" cy="8026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Yvonne </a:t>
          </a:r>
          <a:r>
            <a:rPr lang="en-US" sz="1200" kern="1200" dirty="0" err="1"/>
            <a:t>Berenguer</a:t>
          </a:r>
          <a:r>
            <a:rPr lang="en-US" sz="1200" kern="1200" dirty="0"/>
            <a:t>, MSW</a:t>
          </a:r>
        </a:p>
      </dsp:txBody>
      <dsp:txXfrm>
        <a:off x="506981" y="882877"/>
        <a:ext cx="1626618" cy="802615"/>
      </dsp:txXfrm>
    </dsp:sp>
    <dsp:sp modelId="{ACF9C5AA-D803-4B9A-8420-41C16EF46EE6}">
      <dsp:nvSpPr>
        <dsp:cNvPr id="0" name=""/>
        <dsp:cNvSpPr/>
      </dsp:nvSpPr>
      <dsp:spPr>
        <a:xfrm>
          <a:off x="80261" y="963139"/>
          <a:ext cx="426720" cy="6420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79CFE-3C43-4D39-8886-E3D31FC6B8AB}">
      <dsp:nvSpPr>
        <dsp:cNvPr id="0" name=""/>
        <dsp:cNvSpPr/>
      </dsp:nvSpPr>
      <dsp:spPr>
        <a:xfrm>
          <a:off x="0" y="1765755"/>
          <a:ext cx="2133600" cy="8026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Pollie Bith-Melander, Ph.D.</a:t>
          </a:r>
        </a:p>
      </dsp:txBody>
      <dsp:txXfrm>
        <a:off x="506981" y="1765755"/>
        <a:ext cx="1626618" cy="802615"/>
      </dsp:txXfrm>
    </dsp:sp>
    <dsp:sp modelId="{3E2DDB51-C3ED-404B-A066-75F31D491519}">
      <dsp:nvSpPr>
        <dsp:cNvPr id="0" name=""/>
        <dsp:cNvSpPr/>
      </dsp:nvSpPr>
      <dsp:spPr>
        <a:xfrm>
          <a:off x="80261" y="1846016"/>
          <a:ext cx="426720" cy="6420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ADFE-2AA7-427F-92FA-C2AC8A37A582}">
      <dsp:nvSpPr>
        <dsp:cNvPr id="0" name=""/>
        <dsp:cNvSpPr/>
      </dsp:nvSpPr>
      <dsp:spPr>
        <a:xfrm>
          <a:off x="0" y="0"/>
          <a:ext cx="19812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476320" y="0"/>
        <a:ext cx="1504879" cy="800804"/>
      </dsp:txXfrm>
    </dsp:sp>
    <dsp:sp modelId="{4F121D96-F902-4944-A3B7-B18EF07415F0}">
      <dsp:nvSpPr>
        <dsp:cNvPr id="0" name=""/>
        <dsp:cNvSpPr/>
      </dsp:nvSpPr>
      <dsp:spPr>
        <a:xfrm>
          <a:off x="42699" y="82771"/>
          <a:ext cx="429769" cy="64007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E6E6C-606D-43E1-AA0B-8138FB8E9DB5}">
      <dsp:nvSpPr>
        <dsp:cNvPr id="0" name=""/>
        <dsp:cNvSpPr/>
      </dsp:nvSpPr>
      <dsp:spPr>
        <a:xfrm>
          <a:off x="0" y="880884"/>
          <a:ext cx="19812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476320" y="880884"/>
        <a:ext cx="1504879" cy="800804"/>
      </dsp:txXfrm>
    </dsp:sp>
    <dsp:sp modelId="{E47A3B88-1471-4A32-B329-AF2A0D79B603}">
      <dsp:nvSpPr>
        <dsp:cNvPr id="0" name=""/>
        <dsp:cNvSpPr/>
      </dsp:nvSpPr>
      <dsp:spPr>
        <a:xfrm>
          <a:off x="80080" y="960965"/>
          <a:ext cx="396240" cy="640643"/>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61144-F6CD-497D-8487-641BE4986A22}">
      <dsp:nvSpPr>
        <dsp:cNvPr id="0" name=""/>
        <dsp:cNvSpPr/>
      </dsp:nvSpPr>
      <dsp:spPr>
        <a:xfrm>
          <a:off x="0" y="1761769"/>
          <a:ext cx="19812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Katie Galvin, Ph.D.</a:t>
          </a:r>
        </a:p>
      </dsp:txBody>
      <dsp:txXfrm>
        <a:off x="476320" y="1761769"/>
        <a:ext cx="1504879" cy="800804"/>
      </dsp:txXfrm>
    </dsp:sp>
    <dsp:sp modelId="{9F84AFD4-450D-48E8-880D-88E6CFCA4393}">
      <dsp:nvSpPr>
        <dsp:cNvPr id="0" name=""/>
        <dsp:cNvSpPr/>
      </dsp:nvSpPr>
      <dsp:spPr>
        <a:xfrm>
          <a:off x="80080" y="1841850"/>
          <a:ext cx="396240" cy="64064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6E6C-606D-43E1-AA0B-8138FB8E9DB5}">
      <dsp:nvSpPr>
        <dsp:cNvPr id="0" name=""/>
        <dsp:cNvSpPr/>
      </dsp:nvSpPr>
      <dsp:spPr>
        <a:xfrm>
          <a:off x="0" y="0"/>
          <a:ext cx="2105025"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latin typeface="+mn-lt"/>
          </a:endParaRPr>
        </a:p>
        <a:p>
          <a:pPr marL="0" lvl="0" indent="0" algn="l" defTabSz="533400">
            <a:lnSpc>
              <a:spcPct val="90000"/>
            </a:lnSpc>
            <a:spcBef>
              <a:spcPct val="0"/>
            </a:spcBef>
            <a:spcAft>
              <a:spcPct val="35000"/>
            </a:spcAft>
            <a:buNone/>
          </a:pPr>
          <a:r>
            <a:rPr lang="en-US" sz="1200" kern="1200" dirty="0">
              <a:latin typeface="+mn-lt"/>
            </a:rPr>
            <a:t>Valerie Leyva, </a:t>
          </a:r>
          <a:r>
            <a:rPr lang="en-US" sz="1100" kern="1200" dirty="0">
              <a:latin typeface="+mn-lt"/>
            </a:rPr>
            <a:t>Ph.D.,                 LCSW</a:t>
          </a:r>
        </a:p>
        <a:p>
          <a:pPr marL="0" lvl="0" indent="0" algn="l" defTabSz="533400">
            <a:lnSpc>
              <a:spcPct val="90000"/>
            </a:lnSpc>
            <a:spcBef>
              <a:spcPct val="0"/>
            </a:spcBef>
            <a:spcAft>
              <a:spcPct val="35000"/>
            </a:spcAft>
            <a:buNone/>
          </a:pPr>
          <a:endParaRPr lang="en-US" sz="1200" kern="1200" dirty="0">
            <a:latin typeface="+mn-lt"/>
          </a:endParaRPr>
        </a:p>
      </dsp:txBody>
      <dsp:txXfrm>
        <a:off x="501085" y="0"/>
        <a:ext cx="1603939" cy="800804"/>
      </dsp:txXfrm>
    </dsp:sp>
    <dsp:sp modelId="{E47A3B88-1471-4A32-B329-AF2A0D79B603}">
      <dsp:nvSpPr>
        <dsp:cNvPr id="0" name=""/>
        <dsp:cNvSpPr/>
      </dsp:nvSpPr>
      <dsp:spPr>
        <a:xfrm>
          <a:off x="80080" y="80080"/>
          <a:ext cx="421005" cy="6406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9ADFE-2AA7-427F-92FA-C2AC8A37A582}">
      <dsp:nvSpPr>
        <dsp:cNvPr id="0" name=""/>
        <dsp:cNvSpPr/>
      </dsp:nvSpPr>
      <dsp:spPr>
        <a:xfrm>
          <a:off x="0" y="880884"/>
          <a:ext cx="2105025"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Kirsten </a:t>
          </a:r>
          <a:r>
            <a:rPr lang="en-US" sz="1200" kern="1200" dirty="0" err="1">
              <a:latin typeface="+mn-lt"/>
            </a:rPr>
            <a:t>Jasek-Rysdahl</a:t>
          </a:r>
          <a:r>
            <a:rPr lang="en-US" sz="1200" kern="1200" dirty="0">
              <a:latin typeface="+mn-lt"/>
            </a:rPr>
            <a:t>, MA, MSW</a:t>
          </a:r>
          <a:endParaRPr lang="en-US" sz="1200" kern="1200" dirty="0"/>
        </a:p>
      </dsp:txBody>
      <dsp:txXfrm>
        <a:off x="501085" y="880884"/>
        <a:ext cx="1603939" cy="800804"/>
      </dsp:txXfrm>
    </dsp:sp>
    <dsp:sp modelId="{4F121D96-F902-4944-A3B7-B18EF07415F0}">
      <dsp:nvSpPr>
        <dsp:cNvPr id="0" name=""/>
        <dsp:cNvSpPr/>
      </dsp:nvSpPr>
      <dsp:spPr>
        <a:xfrm>
          <a:off x="80080" y="960965"/>
          <a:ext cx="421005" cy="6406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61144-F6CD-497D-8487-641BE4986A22}">
      <dsp:nvSpPr>
        <dsp:cNvPr id="0" name=""/>
        <dsp:cNvSpPr/>
      </dsp:nvSpPr>
      <dsp:spPr>
        <a:xfrm>
          <a:off x="0" y="1761769"/>
          <a:ext cx="2105025"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501085" y="1761769"/>
        <a:ext cx="1603939" cy="800804"/>
      </dsp:txXfrm>
    </dsp:sp>
    <dsp:sp modelId="{9F84AFD4-450D-48E8-880D-88E6CFCA4393}">
      <dsp:nvSpPr>
        <dsp:cNvPr id="0" name=""/>
        <dsp:cNvSpPr/>
      </dsp:nvSpPr>
      <dsp:spPr>
        <a:xfrm>
          <a:off x="103686" y="1808722"/>
          <a:ext cx="421005" cy="64064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1144-F6CD-497D-8487-641BE4986A22}">
      <dsp:nvSpPr>
        <dsp:cNvPr id="0" name=""/>
        <dsp:cNvSpPr/>
      </dsp:nvSpPr>
      <dsp:spPr>
        <a:xfrm>
          <a:off x="0" y="0"/>
          <a:ext cx="22098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522040" y="0"/>
        <a:ext cx="1687759" cy="800804"/>
      </dsp:txXfrm>
    </dsp:sp>
    <dsp:sp modelId="{9F84AFD4-450D-48E8-880D-88E6CFCA4393}">
      <dsp:nvSpPr>
        <dsp:cNvPr id="0" name=""/>
        <dsp:cNvSpPr/>
      </dsp:nvSpPr>
      <dsp:spPr>
        <a:xfrm>
          <a:off x="80080" y="80080"/>
          <a:ext cx="441960" cy="6406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E6E6C-606D-43E1-AA0B-8138FB8E9DB5}">
      <dsp:nvSpPr>
        <dsp:cNvPr id="0" name=""/>
        <dsp:cNvSpPr/>
      </dsp:nvSpPr>
      <dsp:spPr>
        <a:xfrm>
          <a:off x="0" y="880884"/>
          <a:ext cx="22098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Shradha Tibrewal, Ph.D.</a:t>
          </a:r>
        </a:p>
        <a:p>
          <a:pPr marL="0" lvl="0" indent="0" algn="l" defTabSz="533400">
            <a:lnSpc>
              <a:spcPct val="90000"/>
            </a:lnSpc>
            <a:spcBef>
              <a:spcPct val="0"/>
            </a:spcBef>
            <a:spcAft>
              <a:spcPct val="35000"/>
            </a:spcAft>
            <a:buNone/>
          </a:pPr>
          <a:r>
            <a:rPr lang="en-US" sz="1200" kern="1200" dirty="0">
              <a:latin typeface="+mn-lt"/>
              <a:cs typeface="Times New Roman" panose="02020603050405020304" pitchFamily="18" charset="0"/>
            </a:rPr>
            <a:t>∙ MSW Hybrid Program Coordinator</a:t>
          </a:r>
          <a:endParaRPr lang="en-US" sz="1200" kern="1200" dirty="0">
            <a:latin typeface="+mn-lt"/>
          </a:endParaRPr>
        </a:p>
      </dsp:txBody>
      <dsp:txXfrm>
        <a:off x="522040" y="880884"/>
        <a:ext cx="1687759" cy="800804"/>
      </dsp:txXfrm>
    </dsp:sp>
    <dsp:sp modelId="{E47A3B88-1471-4A32-B329-AF2A0D79B603}">
      <dsp:nvSpPr>
        <dsp:cNvPr id="0" name=""/>
        <dsp:cNvSpPr/>
      </dsp:nvSpPr>
      <dsp:spPr>
        <a:xfrm>
          <a:off x="80080" y="960965"/>
          <a:ext cx="441960" cy="640643"/>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9ADFE-2AA7-427F-92FA-C2AC8A37A582}">
      <dsp:nvSpPr>
        <dsp:cNvPr id="0" name=""/>
        <dsp:cNvSpPr/>
      </dsp:nvSpPr>
      <dsp:spPr>
        <a:xfrm>
          <a:off x="0" y="1761769"/>
          <a:ext cx="2209800" cy="8008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Paul Wright, </a:t>
          </a:r>
          <a:r>
            <a:rPr lang="en-US" sz="1200" kern="1200" dirty="0" err="1"/>
            <a:t>Ed.D</a:t>
          </a:r>
          <a:r>
            <a:rPr lang="en-US" sz="1200" kern="1200" dirty="0"/>
            <a:t>.</a:t>
          </a:r>
        </a:p>
      </dsp:txBody>
      <dsp:txXfrm>
        <a:off x="522040" y="1761769"/>
        <a:ext cx="1687759" cy="800804"/>
      </dsp:txXfrm>
    </dsp:sp>
    <dsp:sp modelId="{4F121D96-F902-4944-A3B7-B18EF07415F0}">
      <dsp:nvSpPr>
        <dsp:cNvPr id="0" name=""/>
        <dsp:cNvSpPr/>
      </dsp:nvSpPr>
      <dsp:spPr>
        <a:xfrm>
          <a:off x="80080" y="1841850"/>
          <a:ext cx="441960" cy="6406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3DFA81-F00B-2E45-AF06-D5086238FCE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75825711-2087-9147-B0BF-45F1D4279415}"/>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w Cen MT" panose="020B0602020104020603" pitchFamily="34" charset="77"/>
              </a:defRPr>
            </a:lvl1pPr>
          </a:lstStyle>
          <a:p>
            <a:pPr>
              <a:defRPr/>
            </a:pPr>
            <a:fld id="{92AE704D-0973-6141-8234-E4867BBC2B11}" type="datetimeFigureOut">
              <a:rPr lang="en-US" altLang="en-US"/>
              <a:pPr>
                <a:defRPr/>
              </a:pPr>
              <a:t>10/31/22</a:t>
            </a:fld>
            <a:endParaRPr lang="en-US" altLang="en-US"/>
          </a:p>
        </p:txBody>
      </p:sp>
      <p:sp>
        <p:nvSpPr>
          <p:cNvPr id="4" name="Footer Placeholder 3">
            <a:extLst>
              <a:ext uri="{FF2B5EF4-FFF2-40B4-BE49-F238E27FC236}">
                <a16:creationId xmlns:a16="http://schemas.microsoft.com/office/drawing/2014/main" id="{7615CDB3-1AA5-7846-B67B-B2F0A281EE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w Cen MT" charset="0"/>
                <a:ea typeface="MS PGothic"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C2060EE2-B812-794E-962D-2EAEA9D0269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w Cen MT" panose="020B0602020104020603" pitchFamily="34" charset="77"/>
              </a:defRPr>
            </a:lvl1pPr>
          </a:lstStyle>
          <a:p>
            <a:pPr>
              <a:defRPr/>
            </a:pPr>
            <a:fld id="{60DE9AFB-9C4E-174A-A606-576E68EE2DD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DB2DBF-6A2B-2541-94DF-157C4FDB39D2}"/>
              </a:ext>
            </a:extLst>
          </p:cNvPr>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ea typeface="+mn-ea"/>
                <a:cs typeface="+mn-cs"/>
              </a:defRPr>
            </a:lvl1pPr>
            <a:extLst/>
          </a:lstStyle>
          <a:p>
            <a:pPr>
              <a:defRPr/>
            </a:pPr>
            <a:endParaRPr lang="en-US"/>
          </a:p>
        </p:txBody>
      </p:sp>
      <p:sp>
        <p:nvSpPr>
          <p:cNvPr id="3" name="Date Placeholder 2">
            <a:extLst>
              <a:ext uri="{FF2B5EF4-FFF2-40B4-BE49-F238E27FC236}">
                <a16:creationId xmlns:a16="http://schemas.microsoft.com/office/drawing/2014/main" id="{BABF2B45-BE2E-354D-81AE-759466AE23F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8E297DE-6C22-4140-A67D-6C5DECD728DD}" type="datetimeFigureOut">
              <a:rPr lang="en-US" altLang="en-US"/>
              <a:pPr>
                <a:defRPr/>
              </a:pPr>
              <a:t>10/31/22</a:t>
            </a:fld>
            <a:endParaRPr lang="en-US" altLang="en-US"/>
          </a:p>
        </p:txBody>
      </p:sp>
      <p:sp>
        <p:nvSpPr>
          <p:cNvPr id="4" name="Slide Image Placeholder 3">
            <a:extLst>
              <a:ext uri="{FF2B5EF4-FFF2-40B4-BE49-F238E27FC236}">
                <a16:creationId xmlns:a16="http://schemas.microsoft.com/office/drawing/2014/main" id="{FB957793-516D-9F47-BAC7-D45F58399B7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a:extLst>
              <a:ext uri="{FF2B5EF4-FFF2-40B4-BE49-F238E27FC236}">
                <a16:creationId xmlns:a16="http://schemas.microsoft.com/office/drawing/2014/main" id="{8E4E1C3C-FB75-9A4D-9ED6-5BD6EF2A897F}"/>
              </a:ext>
            </a:extLst>
          </p:cNvPr>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54D1FA-4B66-7949-BAD6-6D235F8E693D}"/>
              </a:ext>
            </a:extLst>
          </p:cNvPr>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ea typeface="+mn-ea"/>
                <a:cs typeface="+mn-cs"/>
              </a:defRPr>
            </a:lvl1pPr>
            <a:extLst/>
          </a:lstStyle>
          <a:p>
            <a:pPr>
              <a:defRPr/>
            </a:pPr>
            <a:endParaRPr lang="en-US"/>
          </a:p>
        </p:txBody>
      </p:sp>
      <p:sp>
        <p:nvSpPr>
          <p:cNvPr id="7" name="Slide Number Placeholder 6">
            <a:extLst>
              <a:ext uri="{FF2B5EF4-FFF2-40B4-BE49-F238E27FC236}">
                <a16:creationId xmlns:a16="http://schemas.microsoft.com/office/drawing/2014/main" id="{E2F6259C-4544-6C46-849C-EDDFDA8B5AE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66A0DF3-2137-B741-A5B3-902F787E1D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41A909E4-5DBE-B749-A485-FF20C745E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Rectangle 2">
            <a:extLst>
              <a:ext uri="{FF2B5EF4-FFF2-40B4-BE49-F238E27FC236}">
                <a16:creationId xmlns:a16="http://schemas.microsoft.com/office/drawing/2014/main" id="{C3DF8FF6-592D-2041-BE3F-424599AAD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5363" name="Rectangle 3">
            <a:extLst>
              <a:ext uri="{FF2B5EF4-FFF2-40B4-BE49-F238E27FC236}">
                <a16:creationId xmlns:a16="http://schemas.microsoft.com/office/drawing/2014/main" id="{C52B5477-D679-5741-AC7E-C79997FAD1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66F3C107-6B4E-664F-931B-56983F424EBD}"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67DF4BB-958D-364B-B7D7-3EA398A79D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7D02253D-5CE3-A044-9EAF-E740720CD394}" type="slidenum">
              <a:rPr lang="en-US" altLang="en-US" smtClean="0">
                <a:latin typeface="Lucida Grande" panose="020B0600040502020204" pitchFamily="34" charset="0"/>
              </a:rPr>
              <a:pPr/>
              <a:t>10</a:t>
            </a:fld>
            <a:endParaRPr lang="en-US" altLang="en-US">
              <a:latin typeface="Lucida Grande" panose="020B0600040502020204" pitchFamily="34" charset="0"/>
            </a:endParaRPr>
          </a:p>
        </p:txBody>
      </p:sp>
      <p:sp>
        <p:nvSpPr>
          <p:cNvPr id="33794" name="Rectangle 2">
            <a:extLst>
              <a:ext uri="{FF2B5EF4-FFF2-40B4-BE49-F238E27FC236}">
                <a16:creationId xmlns:a16="http://schemas.microsoft.com/office/drawing/2014/main" id="{58A826D9-6BDD-8D47-B34F-B711AF11D4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F99ECA51-6869-B242-B409-BE2726CA3D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a:latin typeface="Lucida Grande" panose="020B06000405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5A0E265-515C-8A4A-ABE9-AA429E3BBC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Rectangle 2">
            <a:extLst>
              <a:ext uri="{FF2B5EF4-FFF2-40B4-BE49-F238E27FC236}">
                <a16:creationId xmlns:a16="http://schemas.microsoft.com/office/drawing/2014/main" id="{C4BF1C2D-1A91-6646-A2CB-DCF26E779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5843" name="Rectangle 3">
            <a:extLst>
              <a:ext uri="{FF2B5EF4-FFF2-40B4-BE49-F238E27FC236}">
                <a16:creationId xmlns:a16="http://schemas.microsoft.com/office/drawing/2014/main" id="{426A7C5D-6F55-D648-BB53-DFA491183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5219800-D4D1-7E41-8D45-6782E5C64693}"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9ACD79F-FA2D-CF41-AD89-D67DBB99FA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0412C06-1006-B243-B272-500830391588}" type="slidenum">
              <a:rPr lang="en-US" altLang="en-US" smtClean="0">
                <a:latin typeface="Lucida Grande" panose="020B0600040502020204" pitchFamily="34" charset="0"/>
              </a:rPr>
              <a:pPr/>
              <a:t>12</a:t>
            </a:fld>
            <a:endParaRPr lang="en-US" altLang="en-US">
              <a:latin typeface="Lucida Grande" panose="020B0600040502020204" pitchFamily="34" charset="0"/>
            </a:endParaRPr>
          </a:p>
        </p:txBody>
      </p:sp>
      <p:sp>
        <p:nvSpPr>
          <p:cNvPr id="37890" name="Rectangle 2">
            <a:extLst>
              <a:ext uri="{FF2B5EF4-FFF2-40B4-BE49-F238E27FC236}">
                <a16:creationId xmlns:a16="http://schemas.microsoft.com/office/drawing/2014/main" id="{4C586326-A5BE-9C42-92BD-B0B7A750B8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0A684E16-8F8B-7C40-91E7-581AF0DBF9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dirty="0">
              <a:latin typeface="Lucida Grande" panose="020B06000405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AA6DC03A-751E-624A-979E-EDB0C55E8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D2FE31D-BB93-AA4A-87C5-473EB12F2729}" type="slidenum">
              <a:rPr lang="en-US" altLang="en-US" smtClean="0">
                <a:latin typeface="Lucida Grande" panose="020B0600040502020204" pitchFamily="34" charset="0"/>
              </a:rPr>
              <a:pPr/>
              <a:t>16</a:t>
            </a:fld>
            <a:endParaRPr lang="en-US" altLang="en-US">
              <a:latin typeface="Lucida Grande" panose="020B0600040502020204" pitchFamily="34" charset="0"/>
            </a:endParaRPr>
          </a:p>
        </p:txBody>
      </p:sp>
      <p:sp>
        <p:nvSpPr>
          <p:cNvPr id="39938" name="Rectangle 2">
            <a:extLst>
              <a:ext uri="{FF2B5EF4-FFF2-40B4-BE49-F238E27FC236}">
                <a16:creationId xmlns:a16="http://schemas.microsoft.com/office/drawing/2014/main" id="{9887F1B3-1154-DC46-A984-ACB16565F5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A67E8124-AEF2-E14B-9B98-8395961DED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altLang="en-US">
                <a:latin typeface="Lucida Grande" panose="020B0600040502020204" pitchFamily="34" charset="0"/>
              </a:rPr>
              <a:t>UEE is contact for payment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D9AF551-A0E9-864D-BE51-5056233C31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8BB517BC-EA09-A843-8C33-986CB272FD43}" type="slidenum">
              <a:rPr lang="en-US" altLang="en-US" smtClean="0">
                <a:latin typeface="Lucida Grande" panose="020B0600040502020204" pitchFamily="34" charset="0"/>
              </a:rPr>
              <a:pPr/>
              <a:t>17</a:t>
            </a:fld>
            <a:endParaRPr lang="en-US" altLang="en-US">
              <a:latin typeface="Lucida Grande" panose="020B0600040502020204" pitchFamily="34" charset="0"/>
            </a:endParaRPr>
          </a:p>
        </p:txBody>
      </p:sp>
      <p:sp>
        <p:nvSpPr>
          <p:cNvPr id="41986" name="Rectangle 2">
            <a:extLst>
              <a:ext uri="{FF2B5EF4-FFF2-40B4-BE49-F238E27FC236}">
                <a16:creationId xmlns:a16="http://schemas.microsoft.com/office/drawing/2014/main" id="{39B81D46-BA99-BD4F-ACBC-38A5B9CC64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381B4628-AA8E-2C4E-99EC-066AC1388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endParaRPr lang="en-US" altLang="en-US">
              <a:latin typeface="Lucida Grande" panose="020B06000405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B9CFD113-1FBF-6C45-B463-CDBC3B33F6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2">
            <a:extLst>
              <a:ext uri="{FF2B5EF4-FFF2-40B4-BE49-F238E27FC236}">
                <a16:creationId xmlns:a16="http://schemas.microsoft.com/office/drawing/2014/main" id="{8F260439-C941-014B-9B4B-BF74E82FB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7411" name="Rectangle 3">
            <a:extLst>
              <a:ext uri="{FF2B5EF4-FFF2-40B4-BE49-F238E27FC236}">
                <a16:creationId xmlns:a16="http://schemas.microsoft.com/office/drawing/2014/main" id="{5FC93328-C79F-F945-AF67-F623ACEBA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1832FCA-CFBC-A64B-908F-DA78C5C0C295}"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8B54468-8918-C947-806D-77720AE089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7BEE981-347D-EB4A-9074-F13ABBD1F5B3}" type="slidenum">
              <a:rPr lang="en-US" altLang="en-US" smtClean="0">
                <a:latin typeface="Lucida Grande" panose="020B0600040502020204" pitchFamily="34" charset="0"/>
              </a:rPr>
              <a:pPr/>
              <a:t>3</a:t>
            </a:fld>
            <a:endParaRPr lang="en-US" altLang="en-US">
              <a:latin typeface="Lucida Grande" panose="020B0600040502020204" pitchFamily="34" charset="0"/>
            </a:endParaRPr>
          </a:p>
        </p:txBody>
      </p:sp>
      <p:sp>
        <p:nvSpPr>
          <p:cNvPr id="19458" name="Rectangle 2">
            <a:extLst>
              <a:ext uri="{FF2B5EF4-FFF2-40B4-BE49-F238E27FC236}">
                <a16:creationId xmlns:a16="http://schemas.microsoft.com/office/drawing/2014/main" id="{86B40937-837E-2E40-9E9E-AB47E2AA87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833ACA91-6847-8F46-B360-6CDC77B0CB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altLang="en-US" dirty="0">
                <a:latin typeface="Lucida Grande" panose="020B0600040502020204" pitchFamily="34" charset="0"/>
              </a:rPr>
              <a:t>Estimates range from 23% (Hanover) , 20% (OSHPD) for medical/health.</a:t>
            </a:r>
          </a:p>
          <a:p>
            <a:pPr eaLnBrk="1" hangingPunct="1"/>
            <a:endParaRPr lang="en-US" altLang="en-US" b="1" dirty="0">
              <a:latin typeface="Lucida Grande" panose="020B0600040502020204" pitchFamily="34" charset="0"/>
            </a:endParaRPr>
          </a:p>
          <a:p>
            <a:pPr eaLnBrk="1" hangingPunct="1"/>
            <a:r>
              <a:rPr lang="en-US" altLang="en-US" b="1" dirty="0">
                <a:latin typeface="Lucida Grande" panose="020B0600040502020204" pitchFamily="34" charset="0"/>
              </a:rPr>
              <a:t>Hanover says 16% for MH/substance </a:t>
            </a:r>
            <a:r>
              <a:rPr lang="en-US" altLang="en-US" b="1" dirty="0">
                <a:solidFill>
                  <a:srgbClr val="FFFF00"/>
                </a:solidFill>
                <a:latin typeface="Lucida Grande" panose="020B0600040502020204" pitchFamily="34" charset="0"/>
              </a:rPr>
              <a:t>abuse but OSHPD says 37% </a:t>
            </a:r>
            <a:r>
              <a:rPr lang="en-US" altLang="en-US" b="1" dirty="0" err="1">
                <a:solidFill>
                  <a:srgbClr val="FFFF00"/>
                </a:solidFill>
                <a:latin typeface="Lucida Grande" panose="020B0600040502020204" pitchFamily="34" charset="0"/>
              </a:rPr>
              <a:t>mh</a:t>
            </a:r>
            <a:r>
              <a:rPr lang="en-US" altLang="en-US" b="1" dirty="0">
                <a:solidFill>
                  <a:srgbClr val="FFFF00"/>
                </a:solidFill>
                <a:latin typeface="Lucida Grande" panose="020B0600040502020204" pitchFamily="34" charset="0"/>
              </a:rPr>
              <a:t>.</a:t>
            </a:r>
          </a:p>
          <a:p>
            <a:pPr eaLnBrk="1" hangingPunct="1"/>
            <a:endParaRPr lang="en-US" altLang="en-US" dirty="0">
              <a:latin typeface="Lucida Grande" panose="020B0600040502020204" pitchFamily="34" charset="0"/>
            </a:endParaRPr>
          </a:p>
          <a:p>
            <a:pPr eaLnBrk="1" hangingPunct="1"/>
            <a:r>
              <a:rPr lang="en-US" altLang="en-US" dirty="0">
                <a:latin typeface="Lucida Grande" panose="020B0600040502020204" pitchFamily="34" charset="0"/>
              </a:rPr>
              <a:t>OSHPD is state </a:t>
            </a:r>
            <a:r>
              <a:rPr lang="en-US" altLang="en-US" dirty="0" err="1">
                <a:latin typeface="Lucida Grande" panose="020B0600040502020204" pitchFamily="34" charset="0"/>
              </a:rPr>
              <a:t>Dept</a:t>
            </a:r>
            <a:r>
              <a:rPr lang="en-US" altLang="en-US" dirty="0">
                <a:latin typeface="Lucida Grande" panose="020B0600040502020204" pitchFamily="34" charset="0"/>
              </a:rPr>
              <a:t> over behavioral health &amp; workforce development since state Dept. of MH was dissolved. Agencies “listen” to OSHPD, and OSHPD controls distribution of WET money.</a:t>
            </a:r>
          </a:p>
          <a:p>
            <a:pPr eaLnBrk="1" hangingPunct="1"/>
            <a:endParaRPr lang="en-US" altLang="en-US" dirty="0">
              <a:latin typeface="Lucida Grande" panose="020B0600040502020204" pitchFamily="34" charset="0"/>
            </a:endParaRPr>
          </a:p>
          <a:p>
            <a:pPr eaLnBrk="1" hangingPunct="1"/>
            <a:r>
              <a:rPr lang="en-US" altLang="en-US" dirty="0">
                <a:latin typeface="Lucida Grande" panose="020B0600040502020204" pitchFamily="34" charset="0"/>
              </a:rPr>
              <a:t>Would be good to use their numbers, and these are much higher in regard to MH.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6D762AAC-5307-A340-A25D-3934FE1EFA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2">
            <a:extLst>
              <a:ext uri="{FF2B5EF4-FFF2-40B4-BE49-F238E27FC236}">
                <a16:creationId xmlns:a16="http://schemas.microsoft.com/office/drawing/2014/main" id="{C69461F4-69B8-9249-AF4A-8369D6CBF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1507" name="Rectangle 3">
            <a:extLst>
              <a:ext uri="{FF2B5EF4-FFF2-40B4-BE49-F238E27FC236}">
                <a16:creationId xmlns:a16="http://schemas.microsoft.com/office/drawing/2014/main" id="{667AF47E-6093-124B-918E-2C08B41AB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CE02BD3-956B-1F45-B556-D107AE0D54F8}"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C6A4F21-C6F3-DA44-BD09-B5063FC64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Rectangle 2">
            <a:extLst>
              <a:ext uri="{FF2B5EF4-FFF2-40B4-BE49-F238E27FC236}">
                <a16:creationId xmlns:a16="http://schemas.microsoft.com/office/drawing/2014/main" id="{E7D51BC9-75B5-084C-B23D-F0AE3D936C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3555" name="Rectangle 3">
            <a:extLst>
              <a:ext uri="{FF2B5EF4-FFF2-40B4-BE49-F238E27FC236}">
                <a16:creationId xmlns:a16="http://schemas.microsoft.com/office/drawing/2014/main" id="{6F526567-FF7E-904B-833E-AB2D294E77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32975E78-A0A5-B84B-8810-4B2CC9A25FD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CCB41111-CCAF-544D-A0FA-6BE32EFF94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Rectangle 2">
            <a:extLst>
              <a:ext uri="{FF2B5EF4-FFF2-40B4-BE49-F238E27FC236}">
                <a16:creationId xmlns:a16="http://schemas.microsoft.com/office/drawing/2014/main" id="{FD73B168-618C-EE41-AE77-92964E9A9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5603" name="Rectangle 3">
            <a:extLst>
              <a:ext uri="{FF2B5EF4-FFF2-40B4-BE49-F238E27FC236}">
                <a16:creationId xmlns:a16="http://schemas.microsoft.com/office/drawing/2014/main" id="{DE5390C0-8A16-8444-BC71-972BF5F0A8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2C7AB427-B887-ED4E-9509-8FAD5EEED57C}"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C1B36C7E-6B4D-5F4F-8FB0-E7808BF737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Rectangle 2">
            <a:extLst>
              <a:ext uri="{FF2B5EF4-FFF2-40B4-BE49-F238E27FC236}">
                <a16:creationId xmlns:a16="http://schemas.microsoft.com/office/drawing/2014/main" id="{90684B8F-8C0D-C14A-A9F2-F545E457E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7651" name="Rectangle 3">
            <a:extLst>
              <a:ext uri="{FF2B5EF4-FFF2-40B4-BE49-F238E27FC236}">
                <a16:creationId xmlns:a16="http://schemas.microsoft.com/office/drawing/2014/main" id="{F6A3ABB4-3A58-4643-8811-E18013657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97C5E38A-A18B-984D-AFD8-25870C543178}"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103EB42F-98EC-CD40-B1B1-63B470AC74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2">
            <a:extLst>
              <a:ext uri="{FF2B5EF4-FFF2-40B4-BE49-F238E27FC236}">
                <a16:creationId xmlns:a16="http://schemas.microsoft.com/office/drawing/2014/main" id="{FFA5497F-DBF1-6C47-9742-502C9441C8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lvl="1" eaLnBrk="1" hangingPunct="1">
              <a:spcBef>
                <a:spcPct val="0"/>
              </a:spcBef>
            </a:pPr>
            <a:r>
              <a:rPr lang="en-US" altLang="en-US" sz="2200" i="1">
                <a:latin typeface="Lucida Grande" panose="020B0600040502020204" pitchFamily="34" charset="0"/>
              </a:rPr>
              <a:t>CA Mental Health competencies</a:t>
            </a:r>
          </a:p>
          <a:p>
            <a:pPr eaLnBrk="1" hangingPunct="1">
              <a:spcBef>
                <a:spcPct val="0"/>
              </a:spcBef>
            </a:pPr>
            <a:endParaRPr lang="en-US" altLang="en-US"/>
          </a:p>
          <a:p>
            <a:pPr eaLnBrk="1" hangingPunct="1">
              <a:spcBef>
                <a:spcPct val="0"/>
              </a:spcBef>
            </a:pPr>
            <a:endParaRPr lang="en-US" altLang="en-US"/>
          </a:p>
        </p:txBody>
      </p:sp>
      <p:sp>
        <p:nvSpPr>
          <p:cNvPr id="29699" name="Rectangle 3">
            <a:extLst>
              <a:ext uri="{FF2B5EF4-FFF2-40B4-BE49-F238E27FC236}">
                <a16:creationId xmlns:a16="http://schemas.microsoft.com/office/drawing/2014/main" id="{D2367C02-BB1D-7347-B779-D042776AF1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985893FD-5C42-1B4D-A3E5-64AB984F3D43}"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4E6D2E3C-3B5F-1945-B0FF-3E28D6BC8F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Rectangle 2">
            <a:extLst>
              <a:ext uri="{FF2B5EF4-FFF2-40B4-BE49-F238E27FC236}">
                <a16:creationId xmlns:a16="http://schemas.microsoft.com/office/drawing/2014/main" id="{ADC93D6E-7906-0C48-B4FD-130F0D9A40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1747" name="Rectangle 3">
            <a:extLst>
              <a:ext uri="{FF2B5EF4-FFF2-40B4-BE49-F238E27FC236}">
                <a16:creationId xmlns:a16="http://schemas.microsoft.com/office/drawing/2014/main" id="{E3081D57-4914-C240-8E9F-45B0A0DD40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31ADB46-3B6D-3549-8E36-ABEC94ADB691}"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93F4ED-788A-ED48-BC2E-27DD518CFCC7}"/>
              </a:ext>
            </a:extLst>
          </p:cNvPr>
          <p:cNvSpPr/>
          <p:nvPr/>
        </p:nvSpPr>
        <p:spPr>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187FEA4-AEA6-4F40-88C6-1BF7A9BD78F7}"/>
              </a:ext>
            </a:extLst>
          </p:cNvPr>
          <p:cNvSpPr/>
          <p:nvPr/>
        </p:nvSpPr>
        <p:spPr>
          <a:xfrm>
            <a:off x="-9525" y="4540250"/>
            <a:ext cx="2249488" cy="5349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74328FF-EFF4-F74A-8CD3-9BFD3D3BE971}"/>
              </a:ext>
            </a:extLst>
          </p:cNvPr>
          <p:cNvSpPr/>
          <p:nvPr/>
        </p:nvSpPr>
        <p:spPr>
          <a:xfrm>
            <a:off x="2359025" y="4533900"/>
            <a:ext cx="6784975" cy="533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2362200" y="2343150"/>
            <a:ext cx="6477000" cy="2038350"/>
          </a:xfrm>
        </p:spPr>
        <p:txBody>
          <a:bodyPr rtlCol="0"/>
          <a:lstStyle>
            <a:lvl1pPr>
              <a:defRPr cap="all" baseline="0"/>
            </a:lvl1pPr>
            <a:extLst/>
          </a:lstStyle>
          <a:p>
            <a:r>
              <a:rPr lang="en-US"/>
              <a:t>Click to edit Master title style</a:t>
            </a:r>
            <a:endParaRPr lang="en-US" dirty="0"/>
          </a:p>
        </p:txBody>
      </p:sp>
      <p:sp>
        <p:nvSpPr>
          <p:cNvPr id="7" name="Date Placeholder 27">
            <a:extLst>
              <a:ext uri="{FF2B5EF4-FFF2-40B4-BE49-F238E27FC236}">
                <a16:creationId xmlns:a16="http://schemas.microsoft.com/office/drawing/2014/main" id="{DEB30F5D-FD76-2045-B01D-A6309A462ECE}"/>
              </a:ext>
            </a:extLst>
          </p:cNvPr>
          <p:cNvSpPr>
            <a:spLocks noGrp="1"/>
          </p:cNvSpPr>
          <p:nvPr>
            <p:ph type="dt" sz="half" idx="10"/>
          </p:nvPr>
        </p:nvSpPr>
        <p:spPr>
          <a:xfrm>
            <a:off x="76200" y="4551363"/>
            <a:ext cx="2057400" cy="514350"/>
          </a:xfrm>
        </p:spPr>
        <p:txBody>
          <a:bodyPr>
            <a:noAutofit/>
          </a:bodyPr>
          <a:lstStyle>
            <a:lvl1pPr algn="ctr">
              <a:defRPr sz="2000">
                <a:solidFill>
                  <a:srgbClr val="FFFFFF"/>
                </a:solidFill>
              </a:defRPr>
            </a:lvl1pPr>
          </a:lstStyle>
          <a:p>
            <a:pPr>
              <a:defRPr/>
            </a:pPr>
            <a:fld id="{E0DFA6A2-702D-8E45-ABC1-02C7A36FBE5D}" type="datetime1">
              <a:rPr lang="en-US" altLang="en-US"/>
              <a:pPr>
                <a:defRPr/>
              </a:pPr>
              <a:t>10/31/22</a:t>
            </a:fld>
            <a:endParaRPr lang="en-US" altLang="en-US"/>
          </a:p>
        </p:txBody>
      </p:sp>
      <p:sp>
        <p:nvSpPr>
          <p:cNvPr id="8" name="Footer Placeholder 16">
            <a:extLst>
              <a:ext uri="{FF2B5EF4-FFF2-40B4-BE49-F238E27FC236}">
                <a16:creationId xmlns:a16="http://schemas.microsoft.com/office/drawing/2014/main" id="{58E20438-0698-2D4B-9B60-BCBB65380FB0}"/>
              </a:ext>
            </a:extLst>
          </p:cNvPr>
          <p:cNvSpPr>
            <a:spLocks noGrp="1"/>
          </p:cNvSpPr>
          <p:nvPr>
            <p:ph type="ftr" sz="quarter" idx="11"/>
          </p:nvPr>
        </p:nvSpPr>
        <p:spPr>
          <a:xfrm>
            <a:off x="2085975" y="177800"/>
            <a:ext cx="5867400" cy="273050"/>
          </a:xfrm>
        </p:spPr>
        <p:txBody>
          <a:bodyPr/>
          <a:lstStyle>
            <a:lvl1pPr algn="r">
              <a:defRPr>
                <a:solidFill>
                  <a:schemeClr val="tx2"/>
                </a:solidFill>
              </a:defRPr>
            </a:lvl1pPr>
            <a:extLst/>
          </a:lstStyle>
          <a:p>
            <a:pPr>
              <a:defRPr/>
            </a:pPr>
            <a:endParaRPr lang="en-US"/>
          </a:p>
        </p:txBody>
      </p:sp>
      <p:sp>
        <p:nvSpPr>
          <p:cNvPr id="10" name="Slide Number Placeholder 28">
            <a:extLst>
              <a:ext uri="{FF2B5EF4-FFF2-40B4-BE49-F238E27FC236}">
                <a16:creationId xmlns:a16="http://schemas.microsoft.com/office/drawing/2014/main" id="{562355B4-03FC-3D45-A21A-F08B6B3A81F4}"/>
              </a:ext>
            </a:extLst>
          </p:cNvPr>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0B23C7B6-37CC-A14B-B768-0B920E3C543E}" type="slidenum">
              <a:rPr lang="en-US" altLang="en-US"/>
              <a:pPr>
                <a:defRPr/>
              </a:pPr>
              <a:t>‹#›</a:t>
            </a:fld>
            <a:endParaRPr lang="en-US" altLang="en-US"/>
          </a:p>
        </p:txBody>
      </p:sp>
    </p:spTree>
    <p:extLst>
      <p:ext uri="{BB962C8B-B14F-4D97-AF65-F5344CB8AC3E}">
        <p14:creationId xmlns:p14="http://schemas.microsoft.com/office/powerpoint/2010/main" val="24081167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A5F27D1-CED8-914A-8C66-E8769B9E2EBD}"/>
              </a:ext>
            </a:extLst>
          </p:cNvPr>
          <p:cNvSpPr>
            <a:spLocks noGrp="1" noChangeArrowheads="1"/>
          </p:cNvSpPr>
          <p:nvPr>
            <p:ph type="dt" sz="half" idx="10"/>
          </p:nvPr>
        </p:nvSpPr>
        <p:spPr/>
        <p:txBody>
          <a:bodyPr/>
          <a:lstStyle>
            <a:lvl1pPr>
              <a:defRPr>
                <a:latin typeface="Tw Cen MT" charset="0"/>
                <a:ea typeface="MS PGothic" charset="0"/>
                <a:cs typeface="MS PGothic" charset="0"/>
              </a:defRPr>
            </a:lvl1pPr>
          </a:lstStyle>
          <a:p>
            <a:pPr>
              <a:defRPr/>
            </a:pPr>
            <a:endParaRPr lang="en-US" altLang="en-US"/>
          </a:p>
        </p:txBody>
      </p:sp>
      <p:sp>
        <p:nvSpPr>
          <p:cNvPr id="5" name="Rectangle 9">
            <a:extLst>
              <a:ext uri="{FF2B5EF4-FFF2-40B4-BE49-F238E27FC236}">
                <a16:creationId xmlns:a16="http://schemas.microsoft.com/office/drawing/2014/main" id="{AA1BACF7-5636-0A46-B1D1-E79ED7DFD83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B4A2FB23-5B79-704D-9ACF-4AFC8778FF02}"/>
              </a:ext>
            </a:extLst>
          </p:cNvPr>
          <p:cNvSpPr>
            <a:spLocks noGrp="1" noChangeArrowheads="1"/>
          </p:cNvSpPr>
          <p:nvPr>
            <p:ph type="sldNum" sz="quarter" idx="12"/>
          </p:nvPr>
        </p:nvSpPr>
        <p:spPr/>
        <p:txBody>
          <a:bodyPr/>
          <a:lstStyle>
            <a:lvl1pPr>
              <a:defRPr/>
            </a:lvl1pPr>
          </a:lstStyle>
          <a:p>
            <a:pPr>
              <a:defRPr/>
            </a:pPr>
            <a:fld id="{0E05889F-5F1A-0F4B-B042-F3B025043604}" type="slidenum">
              <a:rPr lang="en-US" altLang="en-US"/>
              <a:pPr>
                <a:defRPr/>
              </a:pPr>
              <a:t>‹#›</a:t>
            </a:fld>
            <a:endParaRPr lang="en-US" altLang="en-US"/>
          </a:p>
        </p:txBody>
      </p:sp>
    </p:spTree>
    <p:extLst>
      <p:ext uri="{BB962C8B-B14F-4D97-AF65-F5344CB8AC3E}">
        <p14:creationId xmlns:p14="http://schemas.microsoft.com/office/powerpoint/2010/main" val="37574231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90AD8E2-74A1-A34C-B730-BDC132D1FED1}"/>
              </a:ext>
            </a:extLst>
          </p:cNvPr>
          <p:cNvSpPr>
            <a:spLocks noGrp="1"/>
          </p:cNvSpPr>
          <p:nvPr>
            <p:ph type="dt" sz="half" idx="14"/>
          </p:nvPr>
        </p:nvSpPr>
        <p:spPr/>
        <p:txBody>
          <a:bodyPr/>
          <a:lstStyle>
            <a:lvl1pPr>
              <a:defRPr/>
            </a:lvl1pPr>
          </a:lstStyle>
          <a:p>
            <a:pPr>
              <a:defRPr/>
            </a:pPr>
            <a:fld id="{3709886D-97FB-9740-BBB5-AF204C40D549}" type="datetime1">
              <a:rPr lang="en-US" altLang="en-US"/>
              <a:pPr>
                <a:defRPr/>
              </a:pPr>
              <a:t>10/31/22</a:t>
            </a:fld>
            <a:endParaRPr lang="en-US" altLang="en-US"/>
          </a:p>
        </p:txBody>
      </p:sp>
      <p:sp>
        <p:nvSpPr>
          <p:cNvPr id="5" name="Footer Placeholder 2">
            <a:extLst>
              <a:ext uri="{FF2B5EF4-FFF2-40B4-BE49-F238E27FC236}">
                <a16:creationId xmlns:a16="http://schemas.microsoft.com/office/drawing/2014/main" id="{652976A8-7072-C94D-AE63-A872A0FC095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79C263F-94E7-3E44-BD9E-EFDDA8CE5B77}"/>
              </a:ext>
            </a:extLst>
          </p:cNvPr>
          <p:cNvSpPr>
            <a:spLocks noGrp="1"/>
          </p:cNvSpPr>
          <p:nvPr>
            <p:ph type="sldNum" sz="quarter" idx="16"/>
          </p:nvPr>
        </p:nvSpPr>
        <p:spPr/>
        <p:txBody>
          <a:bodyPr/>
          <a:lstStyle>
            <a:lvl1pPr>
              <a:defRPr/>
            </a:lvl1pPr>
          </a:lstStyle>
          <a:p>
            <a:pPr>
              <a:defRPr/>
            </a:pPr>
            <a:fld id="{7C37D54E-34AC-124B-97D0-EF0665B5E7F8}" type="slidenum">
              <a:rPr lang="en-US" altLang="en-US"/>
              <a:pPr>
                <a:defRPr/>
              </a:pPr>
              <a:t>‹#›</a:t>
            </a:fld>
            <a:endParaRPr lang="en-US" altLang="en-US"/>
          </a:p>
        </p:txBody>
      </p:sp>
    </p:spTree>
    <p:extLst>
      <p:ext uri="{BB962C8B-B14F-4D97-AF65-F5344CB8AC3E}">
        <p14:creationId xmlns:p14="http://schemas.microsoft.com/office/powerpoint/2010/main" val="206959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2843D-22C4-B545-84B5-EB1F35AF2A8B}"/>
              </a:ext>
            </a:extLst>
          </p:cNvPr>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96652AD-B7F2-474C-AE0A-D87315F7B67D}"/>
              </a:ext>
            </a:extLst>
          </p:cNvPr>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825681C-2519-8E49-8A49-2654A03B1B1B}"/>
              </a:ext>
            </a:extLst>
          </p:cNvPr>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057400"/>
            <a:ext cx="7123113" cy="1254919"/>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extLst/>
          </a:lstStyle>
          <a:p>
            <a:r>
              <a:rPr lang="en-US"/>
              <a:t>Click to edit Master title style</a:t>
            </a:r>
            <a:endParaRPr lang="en-US" dirty="0"/>
          </a:p>
        </p:txBody>
      </p:sp>
      <p:sp>
        <p:nvSpPr>
          <p:cNvPr id="7" name="Date Placeholder 11">
            <a:extLst>
              <a:ext uri="{FF2B5EF4-FFF2-40B4-BE49-F238E27FC236}">
                <a16:creationId xmlns:a16="http://schemas.microsoft.com/office/drawing/2014/main" id="{8A2E89ED-2633-E74A-8D25-D551E14E7D0A}"/>
              </a:ext>
            </a:extLst>
          </p:cNvPr>
          <p:cNvSpPr>
            <a:spLocks noGrp="1"/>
          </p:cNvSpPr>
          <p:nvPr>
            <p:ph type="dt" sz="half" idx="10"/>
          </p:nvPr>
        </p:nvSpPr>
        <p:spPr/>
        <p:txBody>
          <a:bodyPr/>
          <a:lstStyle>
            <a:lvl1pPr>
              <a:defRPr/>
            </a:lvl1pPr>
          </a:lstStyle>
          <a:p>
            <a:pPr>
              <a:defRPr/>
            </a:pPr>
            <a:fld id="{50D38D1F-D78F-B943-9455-71D6F69D2652}" type="datetime1">
              <a:rPr lang="en-US" altLang="en-US"/>
              <a:pPr>
                <a:defRPr/>
              </a:pPr>
              <a:t>10/31/22</a:t>
            </a:fld>
            <a:endParaRPr lang="en-US" altLang="en-US"/>
          </a:p>
        </p:txBody>
      </p:sp>
      <p:sp>
        <p:nvSpPr>
          <p:cNvPr id="8" name="Slide Number Placeholder 12">
            <a:extLst>
              <a:ext uri="{FF2B5EF4-FFF2-40B4-BE49-F238E27FC236}">
                <a16:creationId xmlns:a16="http://schemas.microsoft.com/office/drawing/2014/main" id="{11F511DF-B28B-7545-B5F6-9C0E1A62C0F7}"/>
              </a:ext>
            </a:extLst>
          </p:cNvPr>
          <p:cNvSpPr>
            <a:spLocks noGrp="1"/>
          </p:cNvSpPr>
          <p:nvPr>
            <p:ph type="sldNum" sz="quarter" idx="11"/>
          </p:nvPr>
        </p:nvSpPr>
        <p:spPr>
          <a:xfrm>
            <a:off x="0" y="1314450"/>
            <a:ext cx="1295400" cy="527050"/>
          </a:xfrm>
        </p:spPr>
        <p:txBody>
          <a:bodyPr>
            <a:noAutofit/>
          </a:bodyPr>
          <a:lstStyle>
            <a:lvl1pPr>
              <a:defRPr sz="2400"/>
            </a:lvl1pPr>
          </a:lstStyle>
          <a:p>
            <a:pPr>
              <a:defRPr/>
            </a:pPr>
            <a:fld id="{780BE61B-0F0B-4046-BCAC-3DB7771009BA}"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48AB5F03-9233-5B44-B33A-B9D35E687EB6}"/>
              </a:ext>
            </a:extLst>
          </p:cNvPr>
          <p:cNvSpPr>
            <a:spLocks noGrp="1"/>
          </p:cNvSpPr>
          <p:nvPr>
            <p:ph type="ftr" sz="quarter" idx="12"/>
          </p:nvPr>
        </p:nvSpPr>
        <p:spPr/>
        <p:txBody>
          <a:bodyPr/>
          <a:lstStyle>
            <a:lvl1pPr>
              <a:defRPr/>
            </a:lvl1pPr>
            <a:extLst/>
          </a:lstStyle>
          <a:p>
            <a:pPr>
              <a:defRPr/>
            </a:pPr>
            <a:endParaRPr lang="en-US"/>
          </a:p>
        </p:txBody>
      </p:sp>
    </p:spTree>
    <p:extLst>
      <p:ext uri="{BB962C8B-B14F-4D97-AF65-F5344CB8AC3E}">
        <p14:creationId xmlns:p14="http://schemas.microsoft.com/office/powerpoint/2010/main" val="40613538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B5F7D7E4-F870-DC4F-ACED-630355C8852C}"/>
              </a:ext>
            </a:extLst>
          </p:cNvPr>
          <p:cNvSpPr>
            <a:spLocks noGrp="1"/>
          </p:cNvSpPr>
          <p:nvPr>
            <p:ph type="dt" sz="half" idx="15"/>
          </p:nvPr>
        </p:nvSpPr>
        <p:spPr/>
        <p:txBody>
          <a:bodyPr/>
          <a:lstStyle>
            <a:lvl1pPr>
              <a:defRPr/>
            </a:lvl1pPr>
          </a:lstStyle>
          <a:p>
            <a:pPr>
              <a:defRPr/>
            </a:pPr>
            <a:fld id="{6E5F9D9A-67ED-E64A-8771-61FE99881BA8}" type="datetime1">
              <a:rPr lang="en-US" altLang="en-US"/>
              <a:pPr>
                <a:defRPr/>
              </a:pPr>
              <a:t>10/31/22</a:t>
            </a:fld>
            <a:endParaRPr lang="en-US" altLang="en-US"/>
          </a:p>
        </p:txBody>
      </p:sp>
      <p:sp>
        <p:nvSpPr>
          <p:cNvPr id="6" name="Slide Number Placeholder 9">
            <a:extLst>
              <a:ext uri="{FF2B5EF4-FFF2-40B4-BE49-F238E27FC236}">
                <a16:creationId xmlns:a16="http://schemas.microsoft.com/office/drawing/2014/main" id="{E087A4C8-DD64-704D-AA9A-8B1707984420}"/>
              </a:ext>
            </a:extLst>
          </p:cNvPr>
          <p:cNvSpPr>
            <a:spLocks noGrp="1"/>
          </p:cNvSpPr>
          <p:nvPr>
            <p:ph type="sldNum" sz="quarter" idx="16"/>
          </p:nvPr>
        </p:nvSpPr>
        <p:spPr/>
        <p:txBody>
          <a:bodyPr/>
          <a:lstStyle>
            <a:lvl1pPr>
              <a:defRPr/>
            </a:lvl1pPr>
          </a:lstStyle>
          <a:p>
            <a:pPr>
              <a:defRPr/>
            </a:pPr>
            <a:fld id="{DF0D48DA-6B60-DB42-B55D-0FDA50F769AB}"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436A7CBB-5A58-5648-BC06-61D61A45F8D7}"/>
              </a:ext>
            </a:extLst>
          </p:cNvPr>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136583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7" name="Date Placeholder 9">
            <a:extLst>
              <a:ext uri="{FF2B5EF4-FFF2-40B4-BE49-F238E27FC236}">
                <a16:creationId xmlns:a16="http://schemas.microsoft.com/office/drawing/2014/main" id="{E45BF6D0-FA79-A041-BE77-9634A093B183}"/>
              </a:ext>
            </a:extLst>
          </p:cNvPr>
          <p:cNvSpPr>
            <a:spLocks noGrp="1"/>
          </p:cNvSpPr>
          <p:nvPr>
            <p:ph type="dt" sz="half" idx="20"/>
          </p:nvPr>
        </p:nvSpPr>
        <p:spPr/>
        <p:txBody>
          <a:bodyPr/>
          <a:lstStyle>
            <a:lvl1pPr>
              <a:defRPr/>
            </a:lvl1pPr>
          </a:lstStyle>
          <a:p>
            <a:pPr>
              <a:defRPr/>
            </a:pPr>
            <a:fld id="{AE188BF4-F567-8842-A737-BD0AA84177E5}" type="datetime1">
              <a:rPr lang="en-US" altLang="en-US"/>
              <a:pPr>
                <a:defRPr/>
              </a:pPr>
              <a:t>10/31/22</a:t>
            </a:fld>
            <a:endParaRPr lang="en-US" altLang="en-US"/>
          </a:p>
        </p:txBody>
      </p:sp>
      <p:sp>
        <p:nvSpPr>
          <p:cNvPr id="8" name="Slide Number Placeholder 11">
            <a:extLst>
              <a:ext uri="{FF2B5EF4-FFF2-40B4-BE49-F238E27FC236}">
                <a16:creationId xmlns:a16="http://schemas.microsoft.com/office/drawing/2014/main" id="{F4F63208-DFB8-DE42-BA2C-A014BCF6EA75}"/>
              </a:ext>
            </a:extLst>
          </p:cNvPr>
          <p:cNvSpPr>
            <a:spLocks noGrp="1"/>
          </p:cNvSpPr>
          <p:nvPr>
            <p:ph type="sldNum" sz="quarter" idx="21"/>
          </p:nvPr>
        </p:nvSpPr>
        <p:spPr/>
        <p:txBody>
          <a:bodyPr/>
          <a:lstStyle>
            <a:lvl1pPr>
              <a:defRPr/>
            </a:lvl1pPr>
          </a:lstStyle>
          <a:p>
            <a:pPr>
              <a:defRPr/>
            </a:pPr>
            <a:fld id="{36D425E4-B26B-8744-BB5C-0D6AC0DE6E0E}"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38D01621-CEE4-4540-B333-6939FB22E1DE}"/>
              </a:ext>
            </a:extLst>
          </p:cNvPr>
          <p:cNvSpPr>
            <a:spLocks noGrp="1"/>
          </p:cNvSpPr>
          <p:nvPr>
            <p:ph type="ftr" sz="quarter" idx="22"/>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419952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13">
            <a:extLst>
              <a:ext uri="{FF2B5EF4-FFF2-40B4-BE49-F238E27FC236}">
                <a16:creationId xmlns:a16="http://schemas.microsoft.com/office/drawing/2014/main" id="{7BAADDFE-3C62-5945-9AD7-6A0D9991E37C}"/>
              </a:ext>
            </a:extLst>
          </p:cNvPr>
          <p:cNvSpPr>
            <a:spLocks noGrp="1"/>
          </p:cNvSpPr>
          <p:nvPr>
            <p:ph type="dt" sz="half" idx="10"/>
          </p:nvPr>
        </p:nvSpPr>
        <p:spPr/>
        <p:txBody>
          <a:bodyPr/>
          <a:lstStyle>
            <a:lvl1pPr>
              <a:defRPr/>
            </a:lvl1pPr>
          </a:lstStyle>
          <a:p>
            <a:pPr>
              <a:defRPr/>
            </a:pPr>
            <a:fld id="{FD25289B-8C84-EE44-9189-845452799D52}" type="datetime1">
              <a:rPr lang="en-US" altLang="en-US"/>
              <a:pPr>
                <a:defRPr/>
              </a:pPr>
              <a:t>10/31/22</a:t>
            </a:fld>
            <a:endParaRPr lang="en-US" altLang="en-US"/>
          </a:p>
        </p:txBody>
      </p:sp>
      <p:sp>
        <p:nvSpPr>
          <p:cNvPr id="4" name="Footer Placeholder 2">
            <a:extLst>
              <a:ext uri="{FF2B5EF4-FFF2-40B4-BE49-F238E27FC236}">
                <a16:creationId xmlns:a16="http://schemas.microsoft.com/office/drawing/2014/main" id="{A66E7BEC-F838-A94E-9AE3-C30F512302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1B0A30A-24B1-8849-AA86-87208620D323}"/>
              </a:ext>
            </a:extLst>
          </p:cNvPr>
          <p:cNvSpPr>
            <a:spLocks noGrp="1"/>
          </p:cNvSpPr>
          <p:nvPr>
            <p:ph type="sldNum" sz="quarter" idx="12"/>
          </p:nvPr>
        </p:nvSpPr>
        <p:spPr/>
        <p:txBody>
          <a:bodyPr/>
          <a:lstStyle>
            <a:lvl1pPr>
              <a:defRPr/>
            </a:lvl1pPr>
          </a:lstStyle>
          <a:p>
            <a:pPr>
              <a:defRPr/>
            </a:pPr>
            <a:fld id="{6E2DC932-299C-184D-B921-9121B75C50D8}" type="slidenum">
              <a:rPr lang="en-US" altLang="en-US"/>
              <a:pPr>
                <a:defRPr/>
              </a:pPr>
              <a:t>‹#›</a:t>
            </a:fld>
            <a:endParaRPr lang="en-US" altLang="en-US"/>
          </a:p>
        </p:txBody>
      </p:sp>
    </p:spTree>
    <p:extLst>
      <p:ext uri="{BB962C8B-B14F-4D97-AF65-F5344CB8AC3E}">
        <p14:creationId xmlns:p14="http://schemas.microsoft.com/office/powerpoint/2010/main" val="26664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48671-673B-9647-B456-08C681EF5523}"/>
              </a:ext>
            </a:extLst>
          </p:cNvPr>
          <p:cNvSpPr>
            <a:spLocks noGrp="1"/>
          </p:cNvSpPr>
          <p:nvPr>
            <p:ph type="dt" sz="half" idx="10"/>
          </p:nvPr>
        </p:nvSpPr>
        <p:spPr/>
        <p:txBody>
          <a:bodyPr/>
          <a:lstStyle>
            <a:lvl1pPr>
              <a:defRPr/>
            </a:lvl1pPr>
          </a:lstStyle>
          <a:p>
            <a:pPr>
              <a:defRPr/>
            </a:pPr>
            <a:fld id="{8C5B13EC-0D7B-DA45-BC81-D0D858FE74B9}" type="datetime1">
              <a:rPr lang="en-US" altLang="en-US"/>
              <a:pPr>
                <a:defRPr/>
              </a:pPr>
              <a:t>10/31/22</a:t>
            </a:fld>
            <a:endParaRPr lang="en-US" altLang="en-US"/>
          </a:p>
        </p:txBody>
      </p:sp>
      <p:sp>
        <p:nvSpPr>
          <p:cNvPr id="3" name="Footer Placeholder 2">
            <a:extLst>
              <a:ext uri="{FF2B5EF4-FFF2-40B4-BE49-F238E27FC236}">
                <a16:creationId xmlns:a16="http://schemas.microsoft.com/office/drawing/2014/main" id="{D60FBC65-3F18-D84F-A2E0-A60367053CDB}"/>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3">
            <a:extLst>
              <a:ext uri="{FF2B5EF4-FFF2-40B4-BE49-F238E27FC236}">
                <a16:creationId xmlns:a16="http://schemas.microsoft.com/office/drawing/2014/main" id="{1743CA60-20CD-CC47-9B4B-D12C43DE8FD1}"/>
              </a:ext>
            </a:extLst>
          </p:cNvPr>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BD70B91E-F52E-EF4D-A85C-5E88B7EC2552}" type="slidenum">
              <a:rPr lang="en-US" altLang="en-US"/>
              <a:pPr>
                <a:defRPr/>
              </a:pPr>
              <a:t>‹#›</a:t>
            </a:fld>
            <a:endParaRPr lang="en-US" altLang="en-US"/>
          </a:p>
        </p:txBody>
      </p:sp>
    </p:spTree>
    <p:extLst>
      <p:ext uri="{BB962C8B-B14F-4D97-AF65-F5344CB8AC3E}">
        <p14:creationId xmlns:p14="http://schemas.microsoft.com/office/powerpoint/2010/main" val="95663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lstStyle>
            <a:lvl1pPr algn="l">
              <a:buNone/>
              <a:defRPr sz="4200" b="0"/>
            </a:lvl1pPr>
            <a:extLst/>
          </a:lstStyle>
          <a:p>
            <a:r>
              <a:rPr lang="en-US"/>
              <a:t>Click to edit Master title style</a:t>
            </a:r>
            <a:endParaRPr lang="en-US" dirty="0"/>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a:extLst>
              <a:ext uri="{FF2B5EF4-FFF2-40B4-BE49-F238E27FC236}">
                <a16:creationId xmlns:a16="http://schemas.microsoft.com/office/drawing/2014/main" id="{36DC5468-9C66-694B-B6DE-A3908712DC31}"/>
              </a:ext>
            </a:extLst>
          </p:cNvPr>
          <p:cNvSpPr>
            <a:spLocks noGrp="1"/>
          </p:cNvSpPr>
          <p:nvPr>
            <p:ph type="dt" sz="half" idx="14"/>
          </p:nvPr>
        </p:nvSpPr>
        <p:spPr/>
        <p:txBody>
          <a:bodyPr/>
          <a:lstStyle>
            <a:lvl1pPr>
              <a:defRPr/>
            </a:lvl1pPr>
          </a:lstStyle>
          <a:p>
            <a:pPr>
              <a:defRPr/>
            </a:pPr>
            <a:fld id="{FFC23C35-64A9-1C46-83C7-C1C7E397C63A}" type="datetime1">
              <a:rPr lang="en-US" altLang="en-US"/>
              <a:pPr>
                <a:defRPr/>
              </a:pPr>
              <a:t>10/31/22</a:t>
            </a:fld>
            <a:endParaRPr lang="en-US" altLang="en-US"/>
          </a:p>
        </p:txBody>
      </p:sp>
      <p:sp>
        <p:nvSpPr>
          <p:cNvPr id="6" name="Footer Placeholder 2">
            <a:extLst>
              <a:ext uri="{FF2B5EF4-FFF2-40B4-BE49-F238E27FC236}">
                <a16:creationId xmlns:a16="http://schemas.microsoft.com/office/drawing/2014/main" id="{8F9BC368-6598-3440-982B-6B9196E5B2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517B6CA3-FD80-254C-83F9-E17E5624ADBB}"/>
              </a:ext>
            </a:extLst>
          </p:cNvPr>
          <p:cNvSpPr>
            <a:spLocks noGrp="1"/>
          </p:cNvSpPr>
          <p:nvPr>
            <p:ph type="sldNum" sz="quarter" idx="16"/>
          </p:nvPr>
        </p:nvSpPr>
        <p:spPr/>
        <p:txBody>
          <a:bodyPr/>
          <a:lstStyle>
            <a:lvl1pPr>
              <a:defRPr/>
            </a:lvl1pPr>
          </a:lstStyle>
          <a:p>
            <a:pPr>
              <a:defRPr/>
            </a:pPr>
            <a:fld id="{837855A5-C4E8-774A-81B8-8556227E50F9}" type="slidenum">
              <a:rPr lang="en-US" altLang="en-US"/>
              <a:pPr>
                <a:defRPr/>
              </a:pPr>
              <a:t>‹#›</a:t>
            </a:fld>
            <a:endParaRPr lang="en-US" altLang="en-US"/>
          </a:p>
        </p:txBody>
      </p:sp>
    </p:spTree>
    <p:extLst>
      <p:ext uri="{BB962C8B-B14F-4D97-AF65-F5344CB8AC3E}">
        <p14:creationId xmlns:p14="http://schemas.microsoft.com/office/powerpoint/2010/main" val="305871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31EDD1-454E-C344-9278-839902B5C0EB}"/>
              </a:ext>
            </a:extLst>
          </p:cNvPr>
          <p:cNvSpPr/>
          <p:nvPr/>
        </p:nvSpPr>
        <p:spPr>
          <a:xfrm>
            <a:off x="-9525" y="3429000"/>
            <a:ext cx="9144000" cy="6651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3EBA758-BAD7-7440-9EE4-D92C8711FF78}"/>
              </a:ext>
            </a:extLst>
          </p:cNvPr>
          <p:cNvSpPr/>
          <p:nvPr/>
        </p:nvSpPr>
        <p:spPr>
          <a:xfrm>
            <a:off x="-9525" y="3497263"/>
            <a:ext cx="1463675" cy="5349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02C497B-911E-1B42-B087-DE45D09C3D95}"/>
              </a:ext>
            </a:extLst>
          </p:cNvPr>
          <p:cNvSpPr/>
          <p:nvPr/>
        </p:nvSpPr>
        <p:spPr>
          <a:xfrm>
            <a:off x="1544638" y="3490913"/>
            <a:ext cx="7589837" cy="5349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23707B3-FB8B-A24F-AE5F-490F06403DD6}"/>
              </a:ext>
            </a:extLst>
          </p:cNvPr>
          <p:cNvSpPr/>
          <p:nvPr/>
        </p:nvSpPr>
        <p:spPr>
          <a:xfrm>
            <a:off x="1447800" y="0"/>
            <a:ext cx="100013" cy="51498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normAutofit/>
          </a:bodyPr>
          <a:lstStyle>
            <a:lvl1pPr>
              <a:buNone/>
              <a:defRPr sz="3200"/>
            </a:lvl1pPr>
            <a:extLst/>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9" name="Date Placeholder 11">
            <a:extLst>
              <a:ext uri="{FF2B5EF4-FFF2-40B4-BE49-F238E27FC236}">
                <a16:creationId xmlns:a16="http://schemas.microsoft.com/office/drawing/2014/main" id="{212A9F63-9F9A-AD41-8B3B-41E93C27F7CC}"/>
              </a:ext>
            </a:extLst>
          </p:cNvPr>
          <p:cNvSpPr>
            <a:spLocks noGrp="1"/>
          </p:cNvSpPr>
          <p:nvPr>
            <p:ph type="dt" sz="half" idx="10"/>
          </p:nvPr>
        </p:nvSpPr>
        <p:spPr>
          <a:xfrm>
            <a:off x="6248400" y="4686300"/>
            <a:ext cx="2667000" cy="274638"/>
          </a:xfrm>
        </p:spPr>
        <p:txBody>
          <a:bodyPr/>
          <a:lstStyle>
            <a:lvl1pPr>
              <a:defRPr/>
            </a:lvl1pPr>
          </a:lstStyle>
          <a:p>
            <a:pPr>
              <a:defRPr/>
            </a:pPr>
            <a:fld id="{22FCBE00-1A5E-FA46-B478-C68AC8B74B95}" type="datetime1">
              <a:rPr lang="en-US" altLang="en-US"/>
              <a:pPr>
                <a:defRPr/>
              </a:pPr>
              <a:t>10/31/22</a:t>
            </a:fld>
            <a:endParaRPr lang="en-US" altLang="en-US"/>
          </a:p>
        </p:txBody>
      </p:sp>
      <p:sp>
        <p:nvSpPr>
          <p:cNvPr id="10" name="Slide Number Placeholder 12">
            <a:extLst>
              <a:ext uri="{FF2B5EF4-FFF2-40B4-BE49-F238E27FC236}">
                <a16:creationId xmlns:a16="http://schemas.microsoft.com/office/drawing/2014/main" id="{0E113847-D61C-EC4B-894B-8D15A6D5B711}"/>
              </a:ext>
            </a:extLst>
          </p:cNvPr>
          <p:cNvSpPr>
            <a:spLocks noGrp="1"/>
          </p:cNvSpPr>
          <p:nvPr>
            <p:ph type="sldNum" sz="quarter" idx="11"/>
          </p:nvPr>
        </p:nvSpPr>
        <p:spPr>
          <a:xfrm>
            <a:off x="0" y="3500438"/>
            <a:ext cx="1447800" cy="498475"/>
          </a:xfrm>
        </p:spPr>
        <p:txBody>
          <a:bodyPr/>
          <a:lstStyle>
            <a:lvl1pPr>
              <a:defRPr sz="2800"/>
            </a:lvl1pPr>
          </a:lstStyle>
          <a:p>
            <a:pPr>
              <a:defRPr/>
            </a:pPr>
            <a:fld id="{56639FE0-BC1A-9541-AB76-DD1527356BF6}"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9775B64F-9472-CC4A-AE30-AED7F65466DB}"/>
              </a:ext>
            </a:extLst>
          </p:cNvPr>
          <p:cNvSpPr>
            <a:spLocks noGrp="1"/>
          </p:cNvSpPr>
          <p:nvPr>
            <p:ph type="ftr" sz="quarter" idx="12"/>
          </p:nvPr>
        </p:nvSpPr>
        <p:spPr>
          <a:xfrm>
            <a:off x="1600200" y="4686300"/>
            <a:ext cx="4572000" cy="273050"/>
          </a:xfrm>
        </p:spPr>
        <p:txBody>
          <a:bodyPr rtlCol="0"/>
          <a:lstStyle>
            <a:lvl1pPr>
              <a:defRPr/>
            </a:lvl1pPr>
            <a:extLst/>
          </a:lstStyle>
          <a:p>
            <a:pPr>
              <a:defRPr/>
            </a:pPr>
            <a:endParaRPr lang="en-US"/>
          </a:p>
        </p:txBody>
      </p:sp>
    </p:spTree>
    <p:extLst>
      <p:ext uri="{BB962C8B-B14F-4D97-AF65-F5344CB8AC3E}">
        <p14:creationId xmlns:p14="http://schemas.microsoft.com/office/powerpoint/2010/main" val="83943168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a:extLst>
              <a:ext uri="{FF2B5EF4-FFF2-40B4-BE49-F238E27FC236}">
                <a16:creationId xmlns:a16="http://schemas.microsoft.com/office/drawing/2014/main" id="{F6A239A2-C70A-8E48-85FB-BBFC5BB05CEC}"/>
              </a:ext>
            </a:extLst>
          </p:cNvPr>
          <p:cNvSpPr>
            <a:spLocks noGrp="1"/>
          </p:cNvSpPr>
          <p:nvPr>
            <p:ph type="body" idx="1"/>
          </p:nvPr>
        </p:nvSpPr>
        <p:spPr bwMode="auto">
          <a:xfrm>
            <a:off x="612775" y="1352550"/>
            <a:ext cx="8153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6BD2A7D-20D3-6042-963D-0B196254D7A9}"/>
              </a:ext>
            </a:extLst>
          </p:cNvPr>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Tw Cen MT" panose="020B0602020104020603" pitchFamily="34" charset="77"/>
              </a:defRPr>
            </a:lvl1pPr>
          </a:lstStyle>
          <a:p>
            <a:pPr>
              <a:defRPr/>
            </a:pPr>
            <a:fld id="{1B199D2E-412B-464E-ABE1-A56E47006C53}" type="datetime1">
              <a:rPr lang="en-US" altLang="en-US"/>
              <a:pPr>
                <a:defRPr/>
              </a:pPr>
              <a:t>10/31/22</a:t>
            </a:fld>
            <a:endParaRPr lang="en-US" altLang="en-US"/>
          </a:p>
        </p:txBody>
      </p:sp>
      <p:sp>
        <p:nvSpPr>
          <p:cNvPr id="3" name="Footer Placeholder 2">
            <a:extLst>
              <a:ext uri="{FF2B5EF4-FFF2-40B4-BE49-F238E27FC236}">
                <a16:creationId xmlns:a16="http://schemas.microsoft.com/office/drawing/2014/main" id="{023BDFA8-200D-BB48-A01F-D03D00650CBD}"/>
              </a:ext>
            </a:extLst>
          </p:cNvPr>
          <p:cNvSpPr>
            <a:spLocks noGrp="1"/>
          </p:cNvSpPr>
          <p:nvPr>
            <p:ph type="ftr" sz="quarter" idx="3"/>
          </p:nvPr>
        </p:nvSpPr>
        <p:spPr>
          <a:xfrm>
            <a:off x="609600" y="4686300"/>
            <a:ext cx="5421313" cy="273050"/>
          </a:xfrm>
          <a:prstGeom prst="rect">
            <a:avLst/>
          </a:prstGeom>
        </p:spPr>
        <p:txBody>
          <a:bodyPr vert="horz" anchor="ctr"/>
          <a:lstStyle>
            <a:lvl1pPr algn="r" eaLnBrk="1" fontAlgn="auto" hangingPunct="1">
              <a:spcBef>
                <a:spcPts val="0"/>
              </a:spcBef>
              <a:spcAft>
                <a:spcPts val="0"/>
              </a:spcAft>
              <a:defRPr sz="1400">
                <a:solidFill>
                  <a:schemeClr val="tx2"/>
                </a:solidFill>
                <a:latin typeface="+mn-lt"/>
                <a:ea typeface="+mn-ea"/>
                <a:cs typeface="+mn-cs"/>
              </a:defRPr>
            </a:lvl1pPr>
            <a:extLst/>
          </a:lstStyle>
          <a:p>
            <a:pPr>
              <a:defRPr/>
            </a:pPr>
            <a:endParaRPr lang="en-US"/>
          </a:p>
        </p:txBody>
      </p:sp>
      <p:sp>
        <p:nvSpPr>
          <p:cNvPr id="7" name="Rectangle 6">
            <a:extLst>
              <a:ext uri="{FF2B5EF4-FFF2-40B4-BE49-F238E27FC236}">
                <a16:creationId xmlns:a16="http://schemas.microsoft.com/office/drawing/2014/main" id="{5933E1B7-D325-DA48-891C-E4EFE1E94D1A}"/>
              </a:ext>
            </a:extLst>
          </p:cNvPr>
          <p:cNvSpPr/>
          <p:nvPr/>
        </p:nvSpPr>
        <p:spPr>
          <a:xfrm>
            <a:off x="0" y="1095375"/>
            <a:ext cx="9144000" cy="2397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DDA52F19-639A-9347-813A-55B89E140ABF}"/>
              </a:ext>
            </a:extLst>
          </p:cNvPr>
          <p:cNvSpPr/>
          <p:nvPr/>
        </p:nvSpPr>
        <p:spPr>
          <a:xfrm>
            <a:off x="0" y="1128713"/>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FC96343-9AA9-0347-B50C-86C918C22BFC}"/>
              </a:ext>
            </a:extLst>
          </p:cNvPr>
          <p:cNvSpPr/>
          <p:nvPr/>
        </p:nvSpPr>
        <p:spPr>
          <a:xfrm>
            <a:off x="590550" y="1128713"/>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564C1BA9-485A-B84D-A67C-609614792AE8}"/>
              </a:ext>
            </a:extLst>
          </p:cNvPr>
          <p:cNvSpPr>
            <a:spLocks noGrp="1"/>
          </p:cNvSpPr>
          <p:nvPr>
            <p:ph type="sldNum" sz="quarter" idx="4"/>
          </p:nvPr>
        </p:nvSpPr>
        <p:spPr>
          <a:xfrm>
            <a:off x="0" y="1123950"/>
            <a:ext cx="533400" cy="182563"/>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77"/>
              </a:defRPr>
            </a:lvl1pPr>
          </a:lstStyle>
          <a:p>
            <a:pPr>
              <a:defRPr/>
            </a:pPr>
            <a:fld id="{45404006-9417-A043-B211-0F0F1B79C9C5}" type="slidenum">
              <a:rPr lang="en-US" altLang="en-US"/>
              <a:pPr>
                <a:defRPr/>
              </a:pPr>
              <a:t>‹#›</a:t>
            </a:fld>
            <a:endParaRPr lang="en-US" altLang="en-US"/>
          </a:p>
        </p:txBody>
      </p:sp>
      <p:sp>
        <p:nvSpPr>
          <p:cNvPr id="1033" name="Title Placeholder 21">
            <a:extLst>
              <a:ext uri="{FF2B5EF4-FFF2-40B4-BE49-F238E27FC236}">
                <a16:creationId xmlns:a16="http://schemas.microsoft.com/office/drawing/2014/main" id="{EA450AD2-565A-0343-A168-9264A6CBDDEC}"/>
              </a:ext>
            </a:extLst>
          </p:cNvPr>
          <p:cNvSpPr>
            <a:spLocks noGrp="1"/>
          </p:cNvSpPr>
          <p:nvPr>
            <p:ph type="title"/>
          </p:nvPr>
        </p:nvSpPr>
        <p:spPr bwMode="auto">
          <a:xfrm>
            <a:off x="609600" y="117475"/>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77" r:id="rId1"/>
    <p:sldLayoutId id="2147483874" r:id="rId2"/>
    <p:sldLayoutId id="2147483878" r:id="rId3"/>
    <p:sldLayoutId id="2147483879" r:id="rId4"/>
    <p:sldLayoutId id="2147483880" r:id="rId5"/>
    <p:sldLayoutId id="2147483875" r:id="rId6"/>
    <p:sldLayoutId id="2147483881" r:id="rId7"/>
    <p:sldLayoutId id="2147483876" r:id="rId8"/>
    <p:sldLayoutId id="2147483882" r:id="rId9"/>
    <p:sldLayoutId id="2147483883" r:id="rId10"/>
  </p:sldLayoutIdLst>
  <p:txStyles>
    <p:titleStyle>
      <a:lvl1pPr algn="l" rtl="0" eaLnBrk="0" fontAlgn="base" hangingPunct="0">
        <a:spcBef>
          <a:spcPct val="0"/>
        </a:spcBef>
        <a:spcAft>
          <a:spcPct val="0"/>
        </a:spcAft>
        <a:defRPr sz="4200" kern="12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200">
          <a:solidFill>
            <a:schemeClr val="tx2"/>
          </a:solidFill>
          <a:latin typeface="Tw Cen MT" charset="0"/>
          <a:ea typeface="MS PGothic" panose="020B0600070205080204" pitchFamily="34" charset="-128"/>
          <a:cs typeface="MS PGothic" charset="0"/>
        </a:defRPr>
      </a:lvl2pPr>
      <a:lvl3pPr algn="l" rtl="0" eaLnBrk="0" fontAlgn="base" hangingPunct="0">
        <a:spcBef>
          <a:spcPct val="0"/>
        </a:spcBef>
        <a:spcAft>
          <a:spcPct val="0"/>
        </a:spcAft>
        <a:defRPr sz="4200">
          <a:solidFill>
            <a:schemeClr val="tx2"/>
          </a:solidFill>
          <a:latin typeface="Tw Cen MT" charset="0"/>
          <a:ea typeface="MS PGothic" panose="020B0600070205080204" pitchFamily="34" charset="-128"/>
          <a:cs typeface="MS PGothic" charset="0"/>
        </a:defRPr>
      </a:lvl3pPr>
      <a:lvl4pPr algn="l" rtl="0" eaLnBrk="0" fontAlgn="base" hangingPunct="0">
        <a:spcBef>
          <a:spcPct val="0"/>
        </a:spcBef>
        <a:spcAft>
          <a:spcPct val="0"/>
        </a:spcAft>
        <a:defRPr sz="4200">
          <a:solidFill>
            <a:schemeClr val="tx2"/>
          </a:solidFill>
          <a:latin typeface="Tw Cen MT" charset="0"/>
          <a:ea typeface="MS PGothic" panose="020B0600070205080204" pitchFamily="34" charset="-128"/>
          <a:cs typeface="MS PGothic" charset="0"/>
        </a:defRPr>
      </a:lvl4pPr>
      <a:lvl5pPr algn="l" rtl="0" eaLnBrk="0" fontAlgn="base" hangingPunct="0">
        <a:spcBef>
          <a:spcPct val="0"/>
        </a:spcBef>
        <a:spcAft>
          <a:spcPct val="0"/>
        </a:spcAft>
        <a:defRPr sz="4200">
          <a:solidFill>
            <a:schemeClr val="tx2"/>
          </a:solidFill>
          <a:latin typeface="Tw Cen MT" charset="0"/>
          <a:ea typeface="MS PGothic" panose="020B0600070205080204" pitchFamily="34" charset="-128"/>
          <a:cs typeface="MS PGothic" charset="0"/>
        </a:defRPr>
      </a:lvl5pPr>
      <a:lvl6pPr marL="457200" algn="l" rtl="0" fontAlgn="base">
        <a:spcBef>
          <a:spcPct val="0"/>
        </a:spcBef>
        <a:spcAft>
          <a:spcPct val="0"/>
        </a:spcAft>
        <a:defRPr sz="42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2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2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200">
          <a:solidFill>
            <a:schemeClr val="tx2"/>
          </a:solidFill>
          <a:latin typeface="Tw Cen MT" charset="0"/>
          <a:ea typeface="ＭＳ Ｐゴシック" charset="0"/>
          <a:cs typeface="ＭＳ Ｐゴシック" charset="0"/>
        </a:defRPr>
      </a:lvl9pPr>
      <a:extLst/>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anose="020B0600070205080204"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anose="020B0600070205080204" pitchFamily="34" charset="-128"/>
          <a:cs typeface="MS PGothic" charset="0"/>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S PGothic" panose="020B0600070205080204" pitchFamily="34" charset="-128"/>
          <a:cs typeface="MS PGothic" charset="0"/>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S PGothic" panose="020B0600070205080204" pitchFamily="34" charset="-128"/>
          <a:cs typeface="MS PGothic" charset="0"/>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image" Target="../media/image34.png"/><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image" Target="../media/image33.jpg"/><Relationship Id="rId2" Type="http://schemas.openxmlformats.org/officeDocument/2006/relationships/notesSlide" Target="../notesSlides/notesSlide10.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32.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31.jp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2.calstate.edu/appl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hyperlink" Target="https://www.csustan.edu/uee/msw-hybrid" TargetMode="External"/><Relationship Id="rId4" Type="http://schemas.openxmlformats.org/officeDocument/2006/relationships/hyperlink" Target="mailto:mswhybrid@csusta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bls.gov/ooh/community-and-social-service/social-workers.ht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75548E-BFF3-8A4D-98EB-BDF025AFAFF8}"/>
              </a:ext>
            </a:extLst>
          </p:cNvPr>
          <p:cNvSpPr>
            <a:spLocks noGrp="1"/>
          </p:cNvSpPr>
          <p:nvPr>
            <p:ph type="title"/>
          </p:nvPr>
        </p:nvSpPr>
        <p:spPr>
          <a:xfrm>
            <a:off x="2743200" y="971550"/>
            <a:ext cx="6324600" cy="2724150"/>
          </a:xfrm>
        </p:spPr>
        <p:txBody>
          <a:bodyPr>
            <a:normAutofit fontScale="90000"/>
          </a:bodyPr>
          <a:lstStyle/>
          <a:p>
            <a:pPr eaLnBrk="1" fontAlgn="auto" hangingPunct="1">
              <a:spcAft>
                <a:spcPts val="0"/>
              </a:spcAft>
              <a:defRPr/>
            </a:pPr>
            <a:r>
              <a:rPr lang="en-US" sz="4400" b="1" dirty="0">
                <a:solidFill>
                  <a:srgbClr val="FF6600"/>
                </a:solidFill>
                <a:latin typeface="Cambria"/>
                <a:ea typeface="+mj-ea"/>
                <a:cs typeface="Cambria"/>
              </a:rPr>
              <a:t>MSW Hybrid Program, CSU Stanislaus</a:t>
            </a:r>
            <a:br>
              <a:rPr lang="en-US" sz="5400" b="1" dirty="0">
                <a:ea typeface="+mj-ea"/>
                <a:cs typeface="+mj-cs"/>
              </a:rPr>
            </a:br>
            <a:r>
              <a:rPr lang="en-US" sz="2700" i="1" dirty="0">
                <a:solidFill>
                  <a:srgbClr val="FFFFFF"/>
                </a:solidFill>
                <a:latin typeface="Lucida Grande" charset="0"/>
                <a:ea typeface="+mj-ea"/>
                <a:cs typeface="+mj-cs"/>
              </a:rPr>
              <a:t>Integrative Clinical Practice Specialization for Health, Mental Health, and Behavioral Health Settings</a:t>
            </a:r>
            <a:endParaRPr lang="en-US" sz="2700" dirty="0">
              <a:solidFill>
                <a:srgbClr val="FFFFFF"/>
              </a:solidFill>
              <a:ea typeface="+mj-ea"/>
              <a:cs typeface="+mj-cs"/>
            </a:endParaRPr>
          </a:p>
        </p:txBody>
      </p:sp>
      <p:sp>
        <p:nvSpPr>
          <p:cNvPr id="5" name="Rectangle 4">
            <a:extLst>
              <a:ext uri="{FF2B5EF4-FFF2-40B4-BE49-F238E27FC236}">
                <a16:creationId xmlns:a16="http://schemas.microsoft.com/office/drawing/2014/main" id="{337F11C6-542A-2447-A7DC-6F01DBB69C64}"/>
              </a:ext>
            </a:extLst>
          </p:cNvPr>
          <p:cNvSpPr>
            <a:spLocks noGrp="1"/>
          </p:cNvSpPr>
          <p:nvPr>
            <p:ph type="subTitle" idx="1"/>
          </p:nvPr>
        </p:nvSpPr>
        <p:spPr>
          <a:xfrm>
            <a:off x="2362200" y="4537075"/>
            <a:ext cx="6515100" cy="514350"/>
          </a:xfrm>
        </p:spPr>
        <p:txBody>
          <a:bodyPr>
            <a:normAutofit lnSpcReduction="10000"/>
          </a:bodyPr>
          <a:lstStyle/>
          <a:p>
            <a:pPr eaLnBrk="1" fontAlgn="auto" hangingPunct="1">
              <a:spcAft>
                <a:spcPts val="0"/>
              </a:spcAft>
              <a:buFont typeface="Wingdings"/>
              <a:buNone/>
              <a:defRPr/>
            </a:pPr>
            <a:r>
              <a:rPr lang="en-US" dirty="0">
                <a:ea typeface="+mn-ea"/>
                <a:cs typeface="+mn-cs"/>
              </a:rPr>
              <a:t>Information Sessions Fall 2022</a:t>
            </a:r>
          </a:p>
        </p:txBody>
      </p:sp>
      <p:pic>
        <p:nvPicPr>
          <p:cNvPr id="14339" name="Picture 1">
            <a:extLst>
              <a:ext uri="{FF2B5EF4-FFF2-40B4-BE49-F238E27FC236}">
                <a16:creationId xmlns:a16="http://schemas.microsoft.com/office/drawing/2014/main" id="{4E31CC9D-2CD6-E34F-8F52-22BCF3A8FA0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590550"/>
            <a:ext cx="205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BA36447-91FF-4A46-9901-F96BC30D1A46}"/>
              </a:ext>
            </a:extLst>
          </p:cNvPr>
          <p:cNvSpPr>
            <a:spLocks noGrp="1"/>
          </p:cNvSpPr>
          <p:nvPr>
            <p:ph type="title"/>
          </p:nvPr>
        </p:nvSpPr>
        <p:spPr>
          <a:xfrm>
            <a:off x="447675" y="212725"/>
            <a:ext cx="8305800" cy="857250"/>
          </a:xfrm>
        </p:spPr>
        <p:txBody>
          <a:bodyPr/>
          <a:lstStyle/>
          <a:p>
            <a:pPr eaLnBrk="1" hangingPunct="1"/>
            <a:br>
              <a:rPr lang="en-US" altLang="en-US" sz="3800" b="1" dirty="0">
                <a:solidFill>
                  <a:srgbClr val="C00000"/>
                </a:solidFill>
                <a:latin typeface="Lucida Grande" panose="020B0600040502020204" pitchFamily="34" charset="0"/>
              </a:rPr>
            </a:br>
            <a:r>
              <a:rPr lang="en-US" altLang="en-US" sz="3800" b="1" dirty="0">
                <a:solidFill>
                  <a:srgbClr val="C00000"/>
                </a:solidFill>
                <a:latin typeface="Lucida Grande" panose="020B0600040502020204" pitchFamily="34" charset="0"/>
              </a:rPr>
              <a:t>MSW Program Faculty</a:t>
            </a:r>
            <a:endParaRPr lang="en-US" altLang="en-US" sz="2000" b="1" dirty="0">
              <a:solidFill>
                <a:srgbClr val="C00000"/>
              </a:solidFill>
              <a:latin typeface="Lucida Grande" panose="020B0600040502020204" pitchFamily="34" charset="0"/>
            </a:endParaRPr>
          </a:p>
        </p:txBody>
      </p:sp>
      <p:sp>
        <p:nvSpPr>
          <p:cNvPr id="10" name="Rounded Rectangle 4">
            <a:extLst>
              <a:ext uri="{FF2B5EF4-FFF2-40B4-BE49-F238E27FC236}">
                <a16:creationId xmlns:a16="http://schemas.microsoft.com/office/drawing/2014/main" id="{C9A1C90B-722D-6F4F-A3DC-E553DFDC5E8A}"/>
              </a:ext>
            </a:extLst>
          </p:cNvPr>
          <p:cNvSpPr txBox="1"/>
          <p:nvPr/>
        </p:nvSpPr>
        <p:spPr>
          <a:xfrm>
            <a:off x="8212956" y="1533177"/>
            <a:ext cx="1100088" cy="93024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lstStyle/>
          <a:p>
            <a:pPr defTabSz="622300">
              <a:lnSpc>
                <a:spcPct val="90000"/>
              </a:lnSpc>
              <a:spcAft>
                <a:spcPct val="35000"/>
              </a:spcAft>
              <a:defRPr/>
            </a:pPr>
            <a:endParaRPr lang="en-US" sz="1400" dirty="0"/>
          </a:p>
        </p:txBody>
      </p:sp>
      <p:graphicFrame>
        <p:nvGraphicFramePr>
          <p:cNvPr id="5" name="Diagram 4"/>
          <p:cNvGraphicFramePr/>
          <p:nvPr/>
        </p:nvGraphicFramePr>
        <p:xfrm>
          <a:off x="152400" y="1533177"/>
          <a:ext cx="2133600" cy="256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446706428"/>
              </p:ext>
            </p:extLst>
          </p:nvPr>
        </p:nvGraphicFramePr>
        <p:xfrm>
          <a:off x="2430554" y="1533177"/>
          <a:ext cx="1981200" cy="25625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 25"/>
          <p:cNvGraphicFramePr/>
          <p:nvPr>
            <p:extLst>
              <p:ext uri="{D42A27DB-BD31-4B8C-83A1-F6EECF244321}">
                <p14:modId xmlns:p14="http://schemas.microsoft.com/office/powerpoint/2010/main" val="861462696"/>
              </p:ext>
            </p:extLst>
          </p:nvPr>
        </p:nvGraphicFramePr>
        <p:xfrm>
          <a:off x="4600006" y="2416468"/>
          <a:ext cx="2105025" cy="25625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7" name="Diagram 26"/>
          <p:cNvGraphicFramePr/>
          <p:nvPr>
            <p:extLst>
              <p:ext uri="{D42A27DB-BD31-4B8C-83A1-F6EECF244321}">
                <p14:modId xmlns:p14="http://schemas.microsoft.com/office/powerpoint/2010/main" val="3298427786"/>
              </p:ext>
            </p:extLst>
          </p:nvPr>
        </p:nvGraphicFramePr>
        <p:xfrm>
          <a:off x="6781800" y="1533177"/>
          <a:ext cx="2209800" cy="256257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28" name="Group 27"/>
          <p:cNvGrpSpPr/>
          <p:nvPr/>
        </p:nvGrpSpPr>
        <p:grpSpPr>
          <a:xfrm>
            <a:off x="6781799" y="4158551"/>
            <a:ext cx="2209801" cy="800804"/>
            <a:chOff x="0" y="0"/>
            <a:chExt cx="1981200" cy="800804"/>
          </a:xfrm>
        </p:grpSpPr>
        <p:sp>
          <p:nvSpPr>
            <p:cNvPr id="31" name="Rounded Rectangle 30"/>
            <p:cNvSpPr/>
            <p:nvPr/>
          </p:nvSpPr>
          <p:spPr>
            <a:xfrm>
              <a:off x="0" y="0"/>
              <a:ext cx="1981200" cy="8008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476320" y="0"/>
              <a:ext cx="1504879" cy="80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n-US" sz="1700"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a:lnSpc>
                  <a:spcPct val="90000"/>
                </a:lnSpc>
                <a:spcBef>
                  <a:spcPct val="0"/>
                </a:spcBef>
                <a:spcAft>
                  <a:spcPct val="15000"/>
                </a:spcAft>
                <a:buChar char="••"/>
              </a:pPr>
              <a:endParaRPr lang="en-US" sz="1300" kern="1200"/>
            </a:p>
          </p:txBody>
        </p:sp>
      </p:grpSp>
      <p:pic>
        <p:nvPicPr>
          <p:cNvPr id="9" name="Picture 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865096" y="4298358"/>
            <a:ext cx="364686" cy="521189"/>
          </a:xfrm>
          <a:prstGeom prst="rect">
            <a:avLst/>
          </a:prstGeom>
          <a:ln w="19050">
            <a:solidFill>
              <a:schemeClr val="bg1"/>
            </a:solidFill>
          </a:ln>
        </p:spPr>
      </p:pic>
      <p:sp>
        <p:nvSpPr>
          <p:cNvPr id="11" name="TextBox 10"/>
          <p:cNvSpPr txBox="1"/>
          <p:nvPr/>
        </p:nvSpPr>
        <p:spPr>
          <a:xfrm>
            <a:off x="7282023" y="4256889"/>
            <a:ext cx="1737014" cy="646331"/>
          </a:xfrm>
          <a:prstGeom prst="rect">
            <a:avLst/>
          </a:prstGeom>
          <a:noFill/>
        </p:spPr>
        <p:txBody>
          <a:bodyPr wrap="square" rtlCol="0">
            <a:spAutoFit/>
          </a:bodyPr>
          <a:lstStyle/>
          <a:p>
            <a:r>
              <a:rPr lang="en-US" sz="1200" dirty="0">
                <a:solidFill>
                  <a:schemeClr val="bg1"/>
                </a:solidFill>
                <a:latin typeface="+mn-lt"/>
              </a:rPr>
              <a:t>Nancy Zamora, LCSW, PPSC</a:t>
            </a:r>
            <a:endParaRPr lang="en-US" sz="1200" dirty="0">
              <a:solidFill>
                <a:schemeClr val="bg1"/>
              </a:solidFill>
              <a:latin typeface="+mn-lt"/>
              <a:cs typeface="Times New Roman" panose="02020603050405020304" pitchFamily="18" charset="0"/>
            </a:endParaRPr>
          </a:p>
          <a:p>
            <a:r>
              <a:rPr lang="en-US" sz="1200" dirty="0">
                <a:solidFill>
                  <a:schemeClr val="bg1"/>
                </a:solidFill>
                <a:latin typeface="+mn-lt"/>
                <a:cs typeface="Times New Roman" panose="02020603050405020304" pitchFamily="18" charset="0"/>
              </a:rPr>
              <a:t>Field Director</a:t>
            </a:r>
            <a:endParaRPr lang="en-US" sz="1200" dirty="0">
              <a:solidFill>
                <a:schemeClr val="bg1"/>
              </a:solidFill>
              <a:latin typeface="+mn-lt"/>
            </a:endParaRPr>
          </a:p>
        </p:txBody>
      </p:sp>
      <p:grpSp>
        <p:nvGrpSpPr>
          <p:cNvPr id="13" name="Group 12">
            <a:extLst>
              <a:ext uri="{FF2B5EF4-FFF2-40B4-BE49-F238E27FC236}">
                <a16:creationId xmlns:a16="http://schemas.microsoft.com/office/drawing/2014/main" id="{6FC43132-E65E-E144-B2D0-6AD75BBCDD17}"/>
              </a:ext>
            </a:extLst>
          </p:cNvPr>
          <p:cNvGrpSpPr/>
          <p:nvPr/>
        </p:nvGrpSpPr>
        <p:grpSpPr>
          <a:xfrm>
            <a:off x="4600006" y="1533177"/>
            <a:ext cx="2105026" cy="800804"/>
            <a:chOff x="0" y="0"/>
            <a:chExt cx="1981200" cy="800804"/>
          </a:xfrm>
        </p:grpSpPr>
        <p:sp>
          <p:nvSpPr>
            <p:cNvPr id="14" name="Rounded Rectangle 13">
              <a:extLst>
                <a:ext uri="{FF2B5EF4-FFF2-40B4-BE49-F238E27FC236}">
                  <a16:creationId xmlns:a16="http://schemas.microsoft.com/office/drawing/2014/main" id="{7F564C03-4D4D-2B48-9979-8F9433E6FFF0}"/>
                </a:ext>
              </a:extLst>
            </p:cNvPr>
            <p:cNvSpPr/>
            <p:nvPr/>
          </p:nvSpPr>
          <p:spPr>
            <a:xfrm>
              <a:off x="0" y="0"/>
              <a:ext cx="1981200" cy="8008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F814FEE5-3703-DE46-94E1-12EBA482EE6D}"/>
                </a:ext>
              </a:extLst>
            </p:cNvPr>
            <p:cNvSpPr txBox="1"/>
            <p:nvPr/>
          </p:nvSpPr>
          <p:spPr>
            <a:xfrm>
              <a:off x="476320" y="0"/>
              <a:ext cx="1504879" cy="80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n-US" sz="1700" kern="1200"/>
            </a:p>
            <a:p>
              <a:pPr marL="114300" lvl="1" indent="-114300" algn="l" defTabSz="577850">
                <a:lnSpc>
                  <a:spcPct val="90000"/>
                </a:lnSpc>
                <a:spcBef>
                  <a:spcPct val="0"/>
                </a:spcBef>
                <a:spcAft>
                  <a:spcPct val="15000"/>
                </a:spcAft>
                <a:buChar char="••"/>
              </a:pPr>
              <a:endParaRPr lang="en-US" sz="1300" kern="1200"/>
            </a:p>
            <a:p>
              <a:pPr marL="114300" lvl="1" indent="-114300" algn="l" defTabSz="577850">
                <a:lnSpc>
                  <a:spcPct val="90000"/>
                </a:lnSpc>
                <a:spcBef>
                  <a:spcPct val="0"/>
                </a:spcBef>
                <a:spcAft>
                  <a:spcPct val="15000"/>
                </a:spcAft>
                <a:buChar char="••"/>
              </a:pPr>
              <a:endParaRPr lang="en-US" sz="1300" kern="1200"/>
            </a:p>
          </p:txBody>
        </p:sp>
      </p:grpSp>
      <p:grpSp>
        <p:nvGrpSpPr>
          <p:cNvPr id="16" name="Group 15">
            <a:extLst>
              <a:ext uri="{FF2B5EF4-FFF2-40B4-BE49-F238E27FC236}">
                <a16:creationId xmlns:a16="http://schemas.microsoft.com/office/drawing/2014/main" id="{8032B028-501C-C646-AC76-486C95E79E90}"/>
              </a:ext>
            </a:extLst>
          </p:cNvPr>
          <p:cNvGrpSpPr/>
          <p:nvPr/>
        </p:nvGrpSpPr>
        <p:grpSpPr>
          <a:xfrm>
            <a:off x="2430554" y="4159851"/>
            <a:ext cx="2007320" cy="819191"/>
            <a:chOff x="0" y="-18387"/>
            <a:chExt cx="2007320" cy="819191"/>
          </a:xfrm>
        </p:grpSpPr>
        <p:sp>
          <p:nvSpPr>
            <p:cNvPr id="17" name="Rounded Rectangle 16">
              <a:extLst>
                <a:ext uri="{FF2B5EF4-FFF2-40B4-BE49-F238E27FC236}">
                  <a16:creationId xmlns:a16="http://schemas.microsoft.com/office/drawing/2014/main" id="{73A8F724-C721-0149-9447-1CC3194C32D7}"/>
                </a:ext>
              </a:extLst>
            </p:cNvPr>
            <p:cNvSpPr/>
            <p:nvPr/>
          </p:nvSpPr>
          <p:spPr>
            <a:xfrm>
              <a:off x="0" y="0"/>
              <a:ext cx="1981200" cy="8008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E229DC8A-B346-C74B-AF68-2AD713DAF9A9}"/>
                </a:ext>
              </a:extLst>
            </p:cNvPr>
            <p:cNvSpPr txBox="1"/>
            <p:nvPr/>
          </p:nvSpPr>
          <p:spPr>
            <a:xfrm>
              <a:off x="502441" y="-18387"/>
              <a:ext cx="1504879" cy="80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n-US" sz="1200" dirty="0"/>
            </a:p>
            <a:p>
              <a:pPr lvl="0" algn="l" defTabSz="755650">
                <a:spcBef>
                  <a:spcPct val="0"/>
                </a:spcBef>
                <a:spcAft>
                  <a:spcPts val="0"/>
                </a:spcAft>
              </a:pPr>
              <a:r>
                <a:rPr lang="en-US" sz="1200" kern="1200" dirty="0"/>
                <a:t>John Garcia, Ph.D.</a:t>
              </a:r>
            </a:p>
            <a:p>
              <a:pPr lvl="0" algn="l" defTabSz="755650">
                <a:spcBef>
                  <a:spcPct val="0"/>
                </a:spcBef>
                <a:spcAft>
                  <a:spcPts val="0"/>
                </a:spcAft>
              </a:pPr>
              <a:r>
                <a:rPr lang="en-US" sz="1200" kern="1200" dirty="0"/>
                <a:t>∙ MSW Program Chair</a:t>
              </a:r>
            </a:p>
            <a:p>
              <a:pPr lvl="0" algn="l" defTabSz="755650">
                <a:lnSpc>
                  <a:spcPct val="90000"/>
                </a:lnSpc>
                <a:spcBef>
                  <a:spcPct val="0"/>
                </a:spcBef>
                <a:spcAft>
                  <a:spcPct val="35000"/>
                </a:spcAft>
              </a:pPr>
              <a:endParaRPr lang="en-US" sz="1200" kern="1200" dirty="0"/>
            </a:p>
          </p:txBody>
        </p:sp>
      </p:grpSp>
      <p:sp>
        <p:nvSpPr>
          <p:cNvPr id="20" name="Rounded Rectangle 19">
            <a:extLst>
              <a:ext uri="{FF2B5EF4-FFF2-40B4-BE49-F238E27FC236}">
                <a16:creationId xmlns:a16="http://schemas.microsoft.com/office/drawing/2014/main" id="{61135C0D-DC2F-E040-A39B-2CA192C9D609}"/>
              </a:ext>
            </a:extLst>
          </p:cNvPr>
          <p:cNvSpPr/>
          <p:nvPr/>
        </p:nvSpPr>
        <p:spPr>
          <a:xfrm>
            <a:off x="2523763" y="4278008"/>
            <a:ext cx="396240" cy="640643"/>
          </a:xfrm>
          <a:prstGeom prst="roundRect">
            <a:avLst>
              <a:gd name="adj" fmla="val 10000"/>
            </a:avLst>
          </a:prstGeom>
          <a:blipFill>
            <a:blip r:embed="rId24">
              <a:extLst>
                <a:ext uri="{28A0092B-C50C-407E-A947-70E740481C1C}">
                  <a14:useLocalDpi xmlns:a14="http://schemas.microsoft.com/office/drawing/2010/main" val="0"/>
                </a:ext>
              </a:extLst>
            </a:blip>
            <a:srcRect/>
            <a:stretch>
              <a:fillRect l="-48000" r="-4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 name="Group 23">
            <a:extLst>
              <a:ext uri="{FF2B5EF4-FFF2-40B4-BE49-F238E27FC236}">
                <a16:creationId xmlns:a16="http://schemas.microsoft.com/office/drawing/2014/main" id="{53D28427-A604-6D41-AD09-AC24EB373BED}"/>
              </a:ext>
            </a:extLst>
          </p:cNvPr>
          <p:cNvGrpSpPr/>
          <p:nvPr/>
        </p:nvGrpSpPr>
        <p:grpSpPr>
          <a:xfrm>
            <a:off x="152399" y="4178238"/>
            <a:ext cx="2172547" cy="820494"/>
            <a:chOff x="0" y="-19690"/>
            <a:chExt cx="2007320" cy="820494"/>
          </a:xfrm>
        </p:grpSpPr>
        <p:sp>
          <p:nvSpPr>
            <p:cNvPr id="25" name="Rounded Rectangle 24">
              <a:extLst>
                <a:ext uri="{FF2B5EF4-FFF2-40B4-BE49-F238E27FC236}">
                  <a16:creationId xmlns:a16="http://schemas.microsoft.com/office/drawing/2014/main" id="{C007B6A7-614E-914C-80DA-399945CF4A56}"/>
                </a:ext>
              </a:extLst>
            </p:cNvPr>
            <p:cNvSpPr/>
            <p:nvPr/>
          </p:nvSpPr>
          <p:spPr>
            <a:xfrm>
              <a:off x="0" y="0"/>
              <a:ext cx="1981200" cy="8008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a:extLst>
                <a:ext uri="{FF2B5EF4-FFF2-40B4-BE49-F238E27FC236}">
                  <a16:creationId xmlns:a16="http://schemas.microsoft.com/office/drawing/2014/main" id="{BC20DDD3-3AEC-304B-A12F-150B750AE493}"/>
                </a:ext>
              </a:extLst>
            </p:cNvPr>
            <p:cNvSpPr txBox="1"/>
            <p:nvPr/>
          </p:nvSpPr>
          <p:spPr>
            <a:xfrm>
              <a:off x="502441" y="-19690"/>
              <a:ext cx="1504879" cy="80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n-US" sz="1200" dirty="0"/>
            </a:p>
            <a:p>
              <a:pPr lvl="0" algn="l" defTabSz="755650">
                <a:spcBef>
                  <a:spcPct val="0"/>
                </a:spcBef>
                <a:spcAft>
                  <a:spcPts val="0"/>
                </a:spcAft>
              </a:pPr>
              <a:r>
                <a:rPr lang="en-US" sz="1200" dirty="0"/>
                <a:t>Kilolo Brodie</a:t>
              </a:r>
              <a:r>
                <a:rPr lang="en-US" sz="1200" kern="1200" dirty="0"/>
                <a:t>, Ph.D.</a:t>
              </a:r>
            </a:p>
            <a:p>
              <a:pPr lvl="0" algn="l" defTabSz="755650">
                <a:spcBef>
                  <a:spcPct val="0"/>
                </a:spcBef>
                <a:spcAft>
                  <a:spcPts val="0"/>
                </a:spcAft>
              </a:pPr>
              <a:endParaRPr lang="en-US" sz="1200" kern="1200" dirty="0"/>
            </a:p>
            <a:p>
              <a:pPr lvl="0" algn="l" defTabSz="755650">
                <a:lnSpc>
                  <a:spcPct val="90000"/>
                </a:lnSpc>
                <a:spcBef>
                  <a:spcPct val="0"/>
                </a:spcBef>
                <a:spcAft>
                  <a:spcPct val="35000"/>
                </a:spcAft>
              </a:pPr>
              <a:endParaRPr lang="en-US" sz="1200" kern="1200" dirty="0"/>
            </a:p>
          </p:txBody>
        </p:sp>
      </p:grpSp>
      <p:sp>
        <p:nvSpPr>
          <p:cNvPr id="30" name="Rounded Rectangle 29">
            <a:extLst>
              <a:ext uri="{FF2B5EF4-FFF2-40B4-BE49-F238E27FC236}">
                <a16:creationId xmlns:a16="http://schemas.microsoft.com/office/drawing/2014/main" id="{809E7F60-4CB5-CD4D-831F-B5F56CA3FA4F}"/>
              </a:ext>
            </a:extLst>
          </p:cNvPr>
          <p:cNvSpPr/>
          <p:nvPr/>
        </p:nvSpPr>
        <p:spPr>
          <a:xfrm>
            <a:off x="247716" y="4294548"/>
            <a:ext cx="396240" cy="640643"/>
          </a:xfrm>
          <a:prstGeom prst="roundRect">
            <a:avLst>
              <a:gd name="adj" fmla="val 10000"/>
            </a:avLst>
          </a:prstGeom>
          <a:blipFill>
            <a:blip r:embed="rId25">
              <a:extLst>
                <a:ext uri="{28A0092B-C50C-407E-A947-70E740481C1C}">
                  <a14:useLocalDpi xmlns:a14="http://schemas.microsoft.com/office/drawing/2010/main" val="0"/>
                </a:ext>
              </a:extLst>
            </a:blip>
            <a:srcRect/>
            <a:stretch>
              <a:fillRect l="-41000" r="-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Rounded Rectangle 32">
            <a:extLst>
              <a:ext uri="{FF2B5EF4-FFF2-40B4-BE49-F238E27FC236}">
                <a16:creationId xmlns:a16="http://schemas.microsoft.com/office/drawing/2014/main" id="{1C0C6FCC-B415-E149-821A-5D0974A1F053}"/>
              </a:ext>
            </a:extLst>
          </p:cNvPr>
          <p:cNvSpPr/>
          <p:nvPr/>
        </p:nvSpPr>
        <p:spPr>
          <a:xfrm>
            <a:off x="4703692" y="1613256"/>
            <a:ext cx="421005" cy="640643"/>
          </a:xfrm>
          <a:prstGeom prst="roundRect">
            <a:avLst>
              <a:gd name="adj" fmla="val 10000"/>
            </a:avLst>
          </a:prstGeom>
          <a:blipFill>
            <a:blip r:embed="rId26">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3">
            <a:extLst>
              <a:ext uri="{FF2B5EF4-FFF2-40B4-BE49-F238E27FC236}">
                <a16:creationId xmlns:a16="http://schemas.microsoft.com/office/drawing/2014/main" id="{E5890E4C-B57B-7F4F-8967-989712238C5B}"/>
              </a:ext>
            </a:extLst>
          </p:cNvPr>
          <p:cNvSpPr/>
          <p:nvPr/>
        </p:nvSpPr>
        <p:spPr>
          <a:xfrm>
            <a:off x="5164198" y="1795079"/>
            <a:ext cx="1357423" cy="276999"/>
          </a:xfrm>
          <a:prstGeom prst="rect">
            <a:avLst/>
          </a:prstGeom>
        </p:spPr>
        <p:txBody>
          <a:bodyPr wrap="none">
            <a:spAutoFit/>
          </a:bodyPr>
          <a:lstStyle/>
          <a:p>
            <a:pPr lvl="0"/>
            <a:r>
              <a:rPr lang="en-US" sz="1200" dirty="0">
                <a:solidFill>
                  <a:schemeClr val="bg1"/>
                </a:solidFill>
              </a:rPr>
              <a:t> May Ying Ly, Ph.D.</a:t>
            </a:r>
          </a:p>
        </p:txBody>
      </p:sp>
      <p:sp>
        <p:nvSpPr>
          <p:cNvPr id="7" name="TextBox 6">
            <a:extLst>
              <a:ext uri="{FF2B5EF4-FFF2-40B4-BE49-F238E27FC236}">
                <a16:creationId xmlns:a16="http://schemas.microsoft.com/office/drawing/2014/main" id="{519CAF98-F444-864D-8BD3-B58A70DA8577}"/>
              </a:ext>
            </a:extLst>
          </p:cNvPr>
          <p:cNvSpPr txBox="1"/>
          <p:nvPr/>
        </p:nvSpPr>
        <p:spPr>
          <a:xfrm>
            <a:off x="5201275" y="4420451"/>
            <a:ext cx="1478356" cy="276999"/>
          </a:xfrm>
          <a:prstGeom prst="rect">
            <a:avLst/>
          </a:prstGeom>
          <a:noFill/>
        </p:spPr>
        <p:txBody>
          <a:bodyPr wrap="square" rtlCol="0">
            <a:spAutoFit/>
          </a:bodyPr>
          <a:lstStyle/>
          <a:p>
            <a:r>
              <a:rPr lang="en-US" sz="1200" dirty="0">
                <a:solidFill>
                  <a:schemeClr val="bg1"/>
                </a:solidFill>
              </a:rPr>
              <a:t>Jane Rousseau, Ph.D.</a:t>
            </a:r>
          </a:p>
        </p:txBody>
      </p:sp>
      <p:sp>
        <p:nvSpPr>
          <p:cNvPr id="19" name="TextBox 18">
            <a:extLst>
              <a:ext uri="{FF2B5EF4-FFF2-40B4-BE49-F238E27FC236}">
                <a16:creationId xmlns:a16="http://schemas.microsoft.com/office/drawing/2014/main" id="{614C6E3D-7673-214F-9211-E597E18F4F03}"/>
              </a:ext>
            </a:extLst>
          </p:cNvPr>
          <p:cNvSpPr txBox="1"/>
          <p:nvPr/>
        </p:nvSpPr>
        <p:spPr>
          <a:xfrm>
            <a:off x="7333251" y="1729188"/>
            <a:ext cx="1589583" cy="461665"/>
          </a:xfrm>
          <a:prstGeom prst="rect">
            <a:avLst/>
          </a:prstGeom>
          <a:noFill/>
        </p:spPr>
        <p:txBody>
          <a:bodyPr wrap="square" rtlCol="0">
            <a:spAutoFit/>
          </a:bodyPr>
          <a:lstStyle/>
          <a:p>
            <a:r>
              <a:rPr lang="en-US" sz="1200" dirty="0">
                <a:solidFill>
                  <a:schemeClr val="bg1"/>
                </a:solidFill>
              </a:rPr>
              <a:t>Jenell Thompson, M.Ed., LCSW, PPSC</a:t>
            </a:r>
          </a:p>
        </p:txBody>
      </p:sp>
      <p:sp>
        <p:nvSpPr>
          <p:cNvPr id="12" name="TextBox 11">
            <a:extLst>
              <a:ext uri="{FF2B5EF4-FFF2-40B4-BE49-F238E27FC236}">
                <a16:creationId xmlns:a16="http://schemas.microsoft.com/office/drawing/2014/main" id="{31B04E18-12A0-BB61-E7F5-C7A8500FB689}"/>
              </a:ext>
            </a:extLst>
          </p:cNvPr>
          <p:cNvSpPr txBox="1"/>
          <p:nvPr/>
        </p:nvSpPr>
        <p:spPr>
          <a:xfrm>
            <a:off x="2938170" y="2675964"/>
            <a:ext cx="1379032" cy="276999"/>
          </a:xfrm>
          <a:prstGeom prst="rect">
            <a:avLst/>
          </a:prstGeom>
          <a:noFill/>
        </p:spPr>
        <p:txBody>
          <a:bodyPr wrap="none" rtlCol="0">
            <a:spAutoFit/>
          </a:bodyPr>
          <a:lstStyle/>
          <a:p>
            <a:r>
              <a:rPr lang="en-US" sz="1200" dirty="0">
                <a:solidFill>
                  <a:schemeClr val="bg1"/>
                </a:solidFill>
              </a:rPr>
              <a:t>Dawn Costa, LCSW</a:t>
            </a:r>
          </a:p>
        </p:txBody>
      </p:sp>
      <p:sp>
        <p:nvSpPr>
          <p:cNvPr id="21" name="TextBox 20">
            <a:extLst>
              <a:ext uri="{FF2B5EF4-FFF2-40B4-BE49-F238E27FC236}">
                <a16:creationId xmlns:a16="http://schemas.microsoft.com/office/drawing/2014/main" id="{76471C38-FF88-3AE2-C0EA-A42E3332BA37}"/>
              </a:ext>
            </a:extLst>
          </p:cNvPr>
          <p:cNvSpPr txBox="1"/>
          <p:nvPr/>
        </p:nvSpPr>
        <p:spPr>
          <a:xfrm>
            <a:off x="2868858" y="1767464"/>
            <a:ext cx="1815083" cy="461665"/>
          </a:xfrm>
          <a:prstGeom prst="rect">
            <a:avLst/>
          </a:prstGeom>
          <a:noFill/>
        </p:spPr>
        <p:txBody>
          <a:bodyPr wrap="square" rtlCol="0">
            <a:spAutoFit/>
          </a:bodyPr>
          <a:lstStyle/>
          <a:p>
            <a:r>
              <a:rPr lang="en-US" sz="1200" dirty="0">
                <a:solidFill>
                  <a:schemeClr val="bg1"/>
                </a:solidFill>
              </a:rPr>
              <a:t>Sara </a:t>
            </a:r>
            <a:r>
              <a:rPr lang="en-US" sz="1200" dirty="0" err="1">
                <a:solidFill>
                  <a:schemeClr val="bg1"/>
                </a:solidFill>
              </a:rPr>
              <a:t>Cadalig</a:t>
            </a:r>
            <a:r>
              <a:rPr lang="en-US" sz="1200" dirty="0">
                <a:solidFill>
                  <a:schemeClr val="bg1"/>
                </a:solidFill>
              </a:rPr>
              <a:t>, DSW, </a:t>
            </a:r>
          </a:p>
          <a:p>
            <a:r>
              <a:rPr lang="en-US" sz="1200" dirty="0">
                <a:solidFill>
                  <a:schemeClr val="bg1"/>
                </a:solidFill>
              </a:rPr>
              <a:t>LCSW </a:t>
            </a:r>
          </a:p>
        </p:txBody>
      </p:sp>
      <p:pic>
        <p:nvPicPr>
          <p:cNvPr id="2" name="Picture 1">
            <a:extLst>
              <a:ext uri="{FF2B5EF4-FFF2-40B4-BE49-F238E27FC236}">
                <a16:creationId xmlns:a16="http://schemas.microsoft.com/office/drawing/2014/main" id="{FA114824-49E2-2874-C302-ACFD338DD2ED}"/>
              </a:ext>
            </a:extLst>
          </p:cNvPr>
          <p:cNvPicPr>
            <a:picLocks noChangeAspect="1"/>
          </p:cNvPicPr>
          <p:nvPr/>
        </p:nvPicPr>
        <p:blipFill>
          <a:blip r:embed="rId27"/>
          <a:stretch>
            <a:fillRect/>
          </a:stretch>
        </p:blipFill>
        <p:spPr>
          <a:xfrm>
            <a:off x="6806188" y="2511977"/>
            <a:ext cx="492294" cy="593173"/>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6934FD76-2669-1E4E-A2CA-D73AFEC2844B}"/>
              </a:ext>
            </a:extLst>
          </p:cNvPr>
          <p:cNvSpPr>
            <a:spLocks noGrp="1"/>
          </p:cNvSpPr>
          <p:nvPr>
            <p:ph type="title"/>
          </p:nvPr>
        </p:nvSpPr>
        <p:spPr>
          <a:xfrm>
            <a:off x="533400" y="117475"/>
            <a:ext cx="8534400" cy="854075"/>
          </a:xfrm>
        </p:spPr>
        <p:txBody>
          <a:bodyPr/>
          <a:lstStyle/>
          <a:p>
            <a:pPr eaLnBrk="1" hangingPunct="1"/>
            <a:br>
              <a:rPr lang="en-US" altLang="en-US" sz="4400" b="1" dirty="0">
                <a:solidFill>
                  <a:srgbClr val="C00000"/>
                </a:solidFill>
                <a:latin typeface="Cambria" panose="02040503050406030204" pitchFamily="18" charset="0"/>
              </a:rPr>
            </a:br>
            <a:r>
              <a:rPr lang="en-US" altLang="en-US" sz="3600" b="1" dirty="0">
                <a:solidFill>
                  <a:srgbClr val="C00000"/>
                </a:solidFill>
                <a:latin typeface="Cambria" panose="02040503050406030204" pitchFamily="18" charset="0"/>
              </a:rPr>
              <a:t>	</a:t>
            </a:r>
            <a:br>
              <a:rPr lang="en-US" altLang="en-US" sz="3600" b="1" dirty="0">
                <a:solidFill>
                  <a:srgbClr val="C00000"/>
                </a:solidFill>
                <a:latin typeface="Cambria" panose="02040503050406030204" pitchFamily="18" charset="0"/>
              </a:rPr>
            </a:br>
            <a:br>
              <a:rPr lang="en-US" altLang="en-US" sz="3600" b="1" dirty="0">
                <a:solidFill>
                  <a:srgbClr val="C00000"/>
                </a:solidFill>
                <a:latin typeface="Cambria" panose="02040503050406030204" pitchFamily="18" charset="0"/>
              </a:rPr>
            </a:br>
            <a:br>
              <a:rPr lang="en-US" altLang="en-US" sz="3600" b="1" dirty="0">
                <a:solidFill>
                  <a:srgbClr val="C00000"/>
                </a:solidFill>
                <a:latin typeface="Cambria" panose="02040503050406030204" pitchFamily="18" charset="0"/>
              </a:rPr>
            </a:br>
            <a:br>
              <a:rPr lang="en-US" altLang="en-US" sz="4400" b="1" dirty="0">
                <a:solidFill>
                  <a:srgbClr val="C00000"/>
                </a:solidFill>
                <a:latin typeface="Cambria" panose="02040503050406030204" pitchFamily="18" charset="0"/>
              </a:rPr>
            </a:br>
            <a:r>
              <a:rPr lang="en-US" altLang="en-US" sz="3600" b="1" dirty="0">
                <a:solidFill>
                  <a:srgbClr val="C00000"/>
                </a:solidFill>
                <a:latin typeface="Cambria" panose="02040503050406030204" pitchFamily="18" charset="0"/>
              </a:rPr>
              <a:t>Technological Needs and Support</a:t>
            </a:r>
            <a:endParaRPr lang="en-US" altLang="en-US" sz="2800" b="1" dirty="0">
              <a:solidFill>
                <a:srgbClr val="C00000"/>
              </a:solidFill>
              <a:latin typeface="Cambria" panose="02040503050406030204" pitchFamily="18" charset="0"/>
            </a:endParaRPr>
          </a:p>
        </p:txBody>
      </p:sp>
      <p:sp>
        <p:nvSpPr>
          <p:cNvPr id="3" name="Rectangle 2">
            <a:extLst>
              <a:ext uri="{FF2B5EF4-FFF2-40B4-BE49-F238E27FC236}">
                <a16:creationId xmlns:a16="http://schemas.microsoft.com/office/drawing/2014/main" id="{ED55451A-0494-C54F-9BAE-EF29F98797AF}"/>
              </a:ext>
            </a:extLst>
          </p:cNvPr>
          <p:cNvSpPr>
            <a:spLocks noGrp="1"/>
          </p:cNvSpPr>
          <p:nvPr>
            <p:ph sz="quarter" idx="13"/>
          </p:nvPr>
        </p:nvSpPr>
        <p:spPr>
          <a:xfrm>
            <a:off x="381000" y="1352550"/>
            <a:ext cx="4114800" cy="3657600"/>
          </a:xfrm>
        </p:spPr>
        <p:txBody>
          <a:bodyPr>
            <a:normAutofit fontScale="92500"/>
          </a:bodyPr>
          <a:lstStyle/>
          <a:p>
            <a:pPr marL="0" indent="0" eaLnBrk="1" hangingPunct="1">
              <a:buFont typeface="Wingdings" charset="0"/>
              <a:buNone/>
              <a:defRPr/>
            </a:pPr>
            <a:r>
              <a:rPr lang="en-US" sz="2800" b="1" dirty="0">
                <a:latin typeface="Cambria"/>
                <a:ea typeface="ＭＳ Ｐゴシック" charset="0"/>
                <a:cs typeface="Cambria"/>
              </a:rPr>
              <a:t>You will need:</a:t>
            </a:r>
          </a:p>
          <a:p>
            <a:pPr eaLnBrk="1" hangingPunct="1">
              <a:buFont typeface="Wingdings" charset="0"/>
              <a:buChar char=""/>
              <a:defRPr/>
            </a:pPr>
            <a:r>
              <a:rPr lang="en-US" sz="2600" dirty="0">
                <a:latin typeface="Cambria"/>
                <a:ea typeface="ＭＳ Ｐゴシック" charset="0"/>
                <a:cs typeface="Cambria"/>
              </a:rPr>
              <a:t>A computer and reliable internet connection that will support streaming video &amp; video conferencing. </a:t>
            </a:r>
          </a:p>
          <a:p>
            <a:pPr eaLnBrk="1" hangingPunct="1">
              <a:buFont typeface="Wingdings" charset="0"/>
              <a:buChar char=""/>
              <a:defRPr/>
            </a:pPr>
            <a:r>
              <a:rPr lang="en-US" sz="2600" dirty="0">
                <a:latin typeface="Cambria"/>
                <a:ea typeface="ＭＳ Ｐゴシック" charset="0"/>
                <a:cs typeface="Cambria"/>
              </a:rPr>
              <a:t>Enabled webcam and microphone</a:t>
            </a:r>
          </a:p>
          <a:p>
            <a:pPr lvl="1" eaLnBrk="1" hangingPunct="1">
              <a:buFont typeface="Wingdings 2" charset="0"/>
              <a:buChar char=""/>
              <a:defRPr/>
            </a:pPr>
            <a:r>
              <a:rPr lang="en-US" sz="2200" dirty="0">
                <a:latin typeface="Cambria"/>
                <a:ea typeface="ＭＳ Ｐゴシック" charset="0"/>
                <a:cs typeface="Cambria"/>
              </a:rPr>
              <a:t>Headset microphone preferred</a:t>
            </a:r>
          </a:p>
        </p:txBody>
      </p:sp>
      <p:sp>
        <p:nvSpPr>
          <p:cNvPr id="4" name="Rectangle 3">
            <a:extLst>
              <a:ext uri="{FF2B5EF4-FFF2-40B4-BE49-F238E27FC236}">
                <a16:creationId xmlns:a16="http://schemas.microsoft.com/office/drawing/2014/main" id="{AFAC2910-83F5-5A49-A968-2B5A1D234140}"/>
              </a:ext>
            </a:extLst>
          </p:cNvPr>
          <p:cNvSpPr>
            <a:spLocks noGrp="1"/>
          </p:cNvSpPr>
          <p:nvPr>
            <p:ph sz="quarter" idx="14"/>
          </p:nvPr>
        </p:nvSpPr>
        <p:spPr>
          <a:xfrm>
            <a:off x="4876800" y="1352550"/>
            <a:ext cx="3657600" cy="3657600"/>
          </a:xfrm>
        </p:spPr>
        <p:txBody>
          <a:bodyPr>
            <a:normAutofit/>
          </a:bodyPr>
          <a:lstStyle/>
          <a:p>
            <a:pPr marL="0" indent="0" eaLnBrk="1" hangingPunct="1">
              <a:buFont typeface="Wingdings" charset="0"/>
              <a:buNone/>
              <a:defRPr/>
            </a:pPr>
            <a:r>
              <a:rPr lang="en-US" sz="2400" b="1" dirty="0">
                <a:solidFill>
                  <a:srgbClr val="000000"/>
                </a:solidFill>
                <a:latin typeface="Cambria"/>
                <a:ea typeface="ＭＳ Ｐゴシック" charset="0"/>
                <a:cs typeface="Cambria"/>
              </a:rPr>
              <a:t>The University provides:</a:t>
            </a:r>
            <a:endParaRPr lang="en-US" sz="3200" b="1" dirty="0">
              <a:solidFill>
                <a:srgbClr val="FF6600"/>
              </a:solidFill>
              <a:latin typeface="Cambria"/>
              <a:ea typeface="ＭＳ Ｐゴシック" charset="0"/>
              <a:cs typeface="Cambria"/>
            </a:endParaRPr>
          </a:p>
          <a:p>
            <a:pPr eaLnBrk="1" hangingPunct="1">
              <a:buFont typeface="Wingdings" charset="0"/>
              <a:buChar char=""/>
              <a:defRPr/>
            </a:pPr>
            <a:r>
              <a:rPr lang="en-US" sz="2400" dirty="0">
                <a:latin typeface="Cambria"/>
                <a:ea typeface="ＭＳ Ｐゴシック" charset="0"/>
                <a:cs typeface="Cambria"/>
              </a:rPr>
              <a:t>Help desk for general trouble shooting and support</a:t>
            </a:r>
          </a:p>
        </p:txBody>
      </p:sp>
      <p:pic>
        <p:nvPicPr>
          <p:cNvPr id="34820" name="Picture 1">
            <a:extLst>
              <a:ext uri="{FF2B5EF4-FFF2-40B4-BE49-F238E27FC236}">
                <a16:creationId xmlns:a16="http://schemas.microsoft.com/office/drawing/2014/main" id="{D7748AB1-AB94-4D43-A56A-70735B794915}"/>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3714750"/>
            <a:ext cx="1066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DDA29AD7-19B6-094D-AA20-4FB752B23AA0}"/>
              </a:ext>
            </a:extLst>
          </p:cNvPr>
          <p:cNvSpPr>
            <a:spLocks noGrp="1"/>
          </p:cNvSpPr>
          <p:nvPr>
            <p:ph type="title"/>
          </p:nvPr>
        </p:nvSpPr>
        <p:spPr>
          <a:xfrm>
            <a:off x="609600" y="114300"/>
            <a:ext cx="7620000" cy="857250"/>
          </a:xfrm>
        </p:spPr>
        <p:txBody>
          <a:bodyPr/>
          <a:lstStyle/>
          <a:p>
            <a:pPr eaLnBrk="1" hangingPunct="1"/>
            <a:r>
              <a:rPr lang="en-US" altLang="en-US" sz="3200" b="1" dirty="0">
                <a:solidFill>
                  <a:srgbClr val="C00000"/>
                </a:solidFill>
                <a:latin typeface="Lucida Grande" panose="020B0600040502020204" pitchFamily="34" charset="0"/>
              </a:rPr>
              <a:t>Application Process and Timeline</a:t>
            </a:r>
            <a:endParaRPr lang="en-US" altLang="en-US" sz="3200" i="1" dirty="0">
              <a:solidFill>
                <a:srgbClr val="C00000"/>
              </a:solidFill>
              <a:latin typeface="Lucida Grande" panose="020B0600040502020204" pitchFamily="34" charset="0"/>
            </a:endParaRPr>
          </a:p>
        </p:txBody>
      </p:sp>
      <p:sp>
        <p:nvSpPr>
          <p:cNvPr id="36866" name="Text Placeholder 3">
            <a:extLst>
              <a:ext uri="{FF2B5EF4-FFF2-40B4-BE49-F238E27FC236}">
                <a16:creationId xmlns:a16="http://schemas.microsoft.com/office/drawing/2014/main" id="{2AA89219-1E25-DB4D-B486-1B502BA8A60D}"/>
              </a:ext>
            </a:extLst>
          </p:cNvPr>
          <p:cNvSpPr>
            <a:spLocks noGrp="1"/>
          </p:cNvSpPr>
          <p:nvPr>
            <p:ph type="body" idx="4294967295"/>
          </p:nvPr>
        </p:nvSpPr>
        <p:spPr>
          <a:xfrm>
            <a:off x="379412" y="1352550"/>
            <a:ext cx="4040188" cy="479425"/>
          </a:xfrm>
        </p:spPr>
        <p:txBody>
          <a:bodyPr/>
          <a:lstStyle/>
          <a:p>
            <a:r>
              <a:rPr lang="en-US" altLang="en-US" sz="2300" dirty="0">
                <a:latin typeface="Lucida Grande" panose="020B0600040502020204" pitchFamily="34" charset="0"/>
              </a:rPr>
              <a:t>University Application</a:t>
            </a:r>
          </a:p>
        </p:txBody>
      </p:sp>
      <p:sp>
        <p:nvSpPr>
          <p:cNvPr id="36867" name="Content Placeholder 4">
            <a:extLst>
              <a:ext uri="{FF2B5EF4-FFF2-40B4-BE49-F238E27FC236}">
                <a16:creationId xmlns:a16="http://schemas.microsoft.com/office/drawing/2014/main" id="{A72A41AC-7DEC-4347-8ABE-8A6738B30CD0}"/>
              </a:ext>
            </a:extLst>
          </p:cNvPr>
          <p:cNvSpPr>
            <a:spLocks noGrp="1"/>
          </p:cNvSpPr>
          <p:nvPr>
            <p:ph sz="half" idx="4294967295"/>
          </p:nvPr>
        </p:nvSpPr>
        <p:spPr>
          <a:xfrm>
            <a:off x="457200" y="1962150"/>
            <a:ext cx="4040188" cy="2963863"/>
          </a:xfrm>
        </p:spPr>
        <p:txBody>
          <a:bodyPr/>
          <a:lstStyle/>
          <a:p>
            <a:r>
              <a:rPr lang="en-US" altLang="en-US" sz="1600" dirty="0">
                <a:latin typeface="Lucida Grande" panose="020B0600040502020204" pitchFamily="34" charset="0"/>
              </a:rPr>
              <a:t>Online via </a:t>
            </a:r>
            <a:r>
              <a:rPr lang="en-US" altLang="en-US" sz="1600" dirty="0">
                <a:latin typeface="Lucida Grande" panose="020B0600040502020204" pitchFamily="34" charset="0"/>
                <a:hlinkClick r:id="rId3"/>
              </a:rPr>
              <a:t>https://www2.calstate.edu/apply</a:t>
            </a:r>
            <a:r>
              <a:rPr lang="en-US" altLang="en-US" sz="1600" dirty="0">
                <a:latin typeface="Lucida Grande" panose="020B0600040502020204" pitchFamily="34" charset="0"/>
              </a:rPr>
              <a:t>    </a:t>
            </a:r>
          </a:p>
          <a:p>
            <a:r>
              <a:rPr lang="en-US" altLang="en-US" sz="1600" dirty="0">
                <a:latin typeface="Lucida Grande" panose="020B0600040502020204" pitchFamily="34" charset="0"/>
              </a:rPr>
              <a:t>Requirements include:</a:t>
            </a:r>
          </a:p>
          <a:p>
            <a:pPr lvl="1"/>
            <a:r>
              <a:rPr lang="en-US" altLang="en-US" sz="1600" dirty="0">
                <a:latin typeface="Lucida Grande" panose="020B0600040502020204" pitchFamily="34" charset="0"/>
              </a:rPr>
              <a:t>A bachelor’s degree from an accredited college or university.</a:t>
            </a:r>
          </a:p>
          <a:p>
            <a:pPr lvl="1"/>
            <a:r>
              <a:rPr lang="en-US" altLang="en-US" sz="1600" dirty="0">
                <a:latin typeface="Lucida Grande" panose="020B0600040502020204" pitchFamily="34" charset="0"/>
              </a:rPr>
              <a:t>A grade point average of 2.5 or better in the last 60 units is required.</a:t>
            </a:r>
          </a:p>
          <a:p>
            <a:pPr marL="0" indent="0">
              <a:buNone/>
            </a:pPr>
            <a:endParaRPr lang="en-US" altLang="en-US" sz="1600" dirty="0">
              <a:latin typeface="Lucida Grande" panose="020B0600040502020204" pitchFamily="34" charset="0"/>
            </a:endParaRPr>
          </a:p>
        </p:txBody>
      </p:sp>
      <p:sp>
        <p:nvSpPr>
          <p:cNvPr id="36868" name="Text Placeholder 5">
            <a:extLst>
              <a:ext uri="{FF2B5EF4-FFF2-40B4-BE49-F238E27FC236}">
                <a16:creationId xmlns:a16="http://schemas.microsoft.com/office/drawing/2014/main" id="{9C63CE4F-221D-D049-B467-E194932418F8}"/>
              </a:ext>
            </a:extLst>
          </p:cNvPr>
          <p:cNvSpPr>
            <a:spLocks noGrp="1"/>
          </p:cNvSpPr>
          <p:nvPr>
            <p:ph type="body" sz="quarter" idx="4294967295"/>
          </p:nvPr>
        </p:nvSpPr>
        <p:spPr>
          <a:xfrm>
            <a:off x="4648200" y="1352550"/>
            <a:ext cx="4343400" cy="479425"/>
          </a:xfrm>
        </p:spPr>
        <p:txBody>
          <a:bodyPr/>
          <a:lstStyle/>
          <a:p>
            <a:r>
              <a:rPr lang="en-US" altLang="en-US" sz="2300" dirty="0">
                <a:latin typeface="Lucida Grande" panose="020B0600040502020204" pitchFamily="34" charset="0"/>
              </a:rPr>
              <a:t>MSW Program Application</a:t>
            </a:r>
          </a:p>
        </p:txBody>
      </p:sp>
      <p:sp>
        <p:nvSpPr>
          <p:cNvPr id="36869" name="Content Placeholder 6">
            <a:extLst>
              <a:ext uri="{FF2B5EF4-FFF2-40B4-BE49-F238E27FC236}">
                <a16:creationId xmlns:a16="http://schemas.microsoft.com/office/drawing/2014/main" id="{CEB372A4-CC62-B747-BE1B-BC32D80194F5}"/>
              </a:ext>
            </a:extLst>
          </p:cNvPr>
          <p:cNvSpPr>
            <a:spLocks noGrp="1"/>
          </p:cNvSpPr>
          <p:nvPr>
            <p:ph sz="quarter" idx="4294967295"/>
          </p:nvPr>
        </p:nvSpPr>
        <p:spPr>
          <a:xfrm>
            <a:off x="4648200" y="1962150"/>
            <a:ext cx="4041775" cy="2963863"/>
          </a:xfrm>
        </p:spPr>
        <p:txBody>
          <a:bodyPr/>
          <a:lstStyle/>
          <a:p>
            <a:r>
              <a:rPr lang="en-US" altLang="en-US" sz="1600" dirty="0">
                <a:latin typeface="Lucida Grande" panose="020B0600040502020204" pitchFamily="34" charset="0"/>
              </a:rPr>
              <a:t>Online via </a:t>
            </a:r>
            <a:r>
              <a:rPr lang="en-US" altLang="en-US" sz="1600" dirty="0">
                <a:latin typeface="Lucida Grande" panose="020B0600040502020204" pitchFamily="34" charset="0"/>
                <a:hlinkClick r:id="rId3"/>
              </a:rPr>
              <a:t>https://www2.calstate.edu</a:t>
            </a:r>
            <a:r>
              <a:rPr lang="en-US" altLang="en-US" sz="1600">
                <a:latin typeface="Lucida Grande" panose="020B0600040502020204" pitchFamily="34" charset="0"/>
                <a:hlinkClick r:id="rId3"/>
              </a:rPr>
              <a:t>/apply</a:t>
            </a:r>
            <a:r>
              <a:rPr lang="en-US" altLang="en-US" sz="1600" dirty="0">
                <a:latin typeface="Lucida Grande" panose="020B0600040502020204" pitchFamily="34" charset="0"/>
              </a:rPr>
              <a:t>   </a:t>
            </a:r>
          </a:p>
          <a:p>
            <a:r>
              <a:rPr lang="en-US" altLang="en-US" sz="1600" dirty="0">
                <a:latin typeface="Lucida Grande" panose="020B0600040502020204" pitchFamily="34" charset="0"/>
              </a:rPr>
              <a:t>Requirements include:</a:t>
            </a:r>
          </a:p>
          <a:p>
            <a:pPr lvl="1"/>
            <a:r>
              <a:rPr lang="en-US" altLang="en-US" sz="1600" dirty="0">
                <a:latin typeface="Lucida Grande" panose="020B0600040502020204" pitchFamily="34" charset="0"/>
              </a:rPr>
              <a:t>Liberal arts background </a:t>
            </a:r>
          </a:p>
          <a:p>
            <a:pPr lvl="1"/>
            <a:r>
              <a:rPr lang="en-US" altLang="en-US" sz="1600" dirty="0">
                <a:latin typeface="Lucida Grande" panose="020B0600040502020204" pitchFamily="34" charset="0"/>
              </a:rPr>
              <a:t>Voluntary and/or paid experience in human services</a:t>
            </a:r>
          </a:p>
          <a:p>
            <a:pPr lvl="1"/>
            <a:r>
              <a:rPr lang="en-US" altLang="en-US" sz="1600" dirty="0">
                <a:latin typeface="Lucida Grande" panose="020B0600040502020204" pitchFamily="34" charset="0"/>
              </a:rPr>
              <a:t>Computer literacy and reliable internet connection</a:t>
            </a:r>
          </a:p>
        </p:txBody>
      </p:sp>
      <p:sp>
        <p:nvSpPr>
          <p:cNvPr id="2" name="TextBox 1">
            <a:extLst>
              <a:ext uri="{FF2B5EF4-FFF2-40B4-BE49-F238E27FC236}">
                <a16:creationId xmlns:a16="http://schemas.microsoft.com/office/drawing/2014/main" id="{480E598D-B68B-1A40-A2C7-6DC2D2632487}"/>
              </a:ext>
            </a:extLst>
          </p:cNvPr>
          <p:cNvSpPr txBox="1"/>
          <p:nvPr/>
        </p:nvSpPr>
        <p:spPr>
          <a:xfrm>
            <a:off x="0" y="4626346"/>
            <a:ext cx="9144000" cy="307777"/>
          </a:xfrm>
          <a:prstGeom prst="rect">
            <a:avLst/>
          </a:prstGeom>
          <a:noFill/>
        </p:spPr>
        <p:txBody>
          <a:bodyPr wrap="square" rtlCol="0">
            <a:spAutoFit/>
          </a:bodyPr>
          <a:lstStyle/>
          <a:p>
            <a:r>
              <a:rPr lang="en-US" sz="1400" b="1" dirty="0">
                <a:latin typeface="Lucida Grande" panose="020B0600040502020204" pitchFamily="34" charset="0"/>
                <a:cs typeface="Lucida Grande" panose="020B0600040502020204" pitchFamily="34" charset="0"/>
              </a:rPr>
              <a:t>Note</a:t>
            </a:r>
            <a:r>
              <a:rPr lang="en-US" sz="1400" dirty="0">
                <a:latin typeface="Lucida Grande" panose="020B0600040502020204" pitchFamily="34" charset="0"/>
                <a:cs typeface="Lucida Grande" panose="020B0600040502020204" pitchFamily="34" charset="0"/>
              </a:rPr>
              <a:t>: </a:t>
            </a:r>
            <a:r>
              <a:rPr lang="en-US" sz="1150" dirty="0">
                <a:latin typeface="Lucida Grande" panose="020B0600040502020204" pitchFamily="34" charset="0"/>
                <a:cs typeface="Lucida Grande" panose="020B0600040502020204" pitchFamily="34" charset="0"/>
              </a:rPr>
              <a:t>When completing the application in </a:t>
            </a:r>
            <a:r>
              <a:rPr lang="en-US" sz="1150" dirty="0" err="1">
                <a:latin typeface="Lucida Grande" panose="020B0600040502020204" pitchFamily="34" charset="0"/>
                <a:cs typeface="Lucida Grande" panose="020B0600040502020204" pitchFamily="34" charset="0"/>
              </a:rPr>
              <a:t>CalStateApply</a:t>
            </a:r>
            <a:r>
              <a:rPr lang="en-US" sz="1150" dirty="0">
                <a:latin typeface="Lucida Grande" panose="020B0600040502020204" pitchFamily="34" charset="0"/>
                <a:cs typeface="Lucida Grande" panose="020B0600040502020204" pitchFamily="34" charset="0"/>
              </a:rPr>
              <a:t>, you will be applying to both the University </a:t>
            </a:r>
            <a:r>
              <a:rPr lang="en-US" sz="1150" b="1" dirty="0">
                <a:latin typeface="Lucida Grande" panose="020B0600040502020204" pitchFamily="34" charset="0"/>
                <a:cs typeface="Lucida Grande" panose="020B0600040502020204" pitchFamily="34" charset="0"/>
              </a:rPr>
              <a:t>and</a:t>
            </a:r>
            <a:r>
              <a:rPr lang="en-US" sz="1150" dirty="0">
                <a:latin typeface="Lucida Grande" panose="020B0600040502020204" pitchFamily="34" charset="0"/>
                <a:cs typeface="Lucida Grande" panose="020B0600040502020204" pitchFamily="34" charset="0"/>
              </a:rPr>
              <a:t> the MSW Program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1FC8-1075-DD46-9E17-8CCD565B134A}"/>
              </a:ext>
            </a:extLst>
          </p:cNvPr>
          <p:cNvSpPr>
            <a:spLocks noGrp="1"/>
          </p:cNvSpPr>
          <p:nvPr>
            <p:ph type="title"/>
          </p:nvPr>
        </p:nvSpPr>
        <p:spPr>
          <a:xfrm>
            <a:off x="0" y="118110"/>
            <a:ext cx="9144000" cy="1082040"/>
          </a:xfrm>
        </p:spPr>
        <p:txBody>
          <a:bodyPr/>
          <a:lstStyle/>
          <a:p>
            <a:r>
              <a:rPr lang="en-US" altLang="en-US" sz="3600" b="1" dirty="0">
                <a:solidFill>
                  <a:srgbClr val="C00000"/>
                </a:solidFill>
                <a:latin typeface="Lucida Grande" panose="020B0600040502020204" pitchFamily="34" charset="0"/>
              </a:rPr>
              <a:t>Autobiographical Statement, Resume and References</a:t>
            </a:r>
            <a:endParaRPr lang="en-US" sz="3600" dirty="0"/>
          </a:p>
        </p:txBody>
      </p:sp>
      <p:sp>
        <p:nvSpPr>
          <p:cNvPr id="5" name="Text Placeholder 4">
            <a:extLst>
              <a:ext uri="{FF2B5EF4-FFF2-40B4-BE49-F238E27FC236}">
                <a16:creationId xmlns:a16="http://schemas.microsoft.com/office/drawing/2014/main" id="{CC86BF1A-4C13-E04B-8B5D-7F854AF74F91}"/>
              </a:ext>
            </a:extLst>
          </p:cNvPr>
          <p:cNvSpPr>
            <a:spLocks noGrp="1"/>
          </p:cNvSpPr>
          <p:nvPr>
            <p:ph type="body" sz="quarter" idx="18"/>
          </p:nvPr>
        </p:nvSpPr>
        <p:spPr/>
        <p:txBody>
          <a:bodyPr/>
          <a:lstStyle/>
          <a:p>
            <a:r>
              <a:rPr lang="en-US" dirty="0"/>
              <a:t>Autobiographical Statement</a:t>
            </a:r>
          </a:p>
        </p:txBody>
      </p:sp>
      <p:sp>
        <p:nvSpPr>
          <p:cNvPr id="6" name="Text Placeholder 5">
            <a:extLst>
              <a:ext uri="{FF2B5EF4-FFF2-40B4-BE49-F238E27FC236}">
                <a16:creationId xmlns:a16="http://schemas.microsoft.com/office/drawing/2014/main" id="{1B79C387-9E3B-D44D-B521-F6E42B0DA194}"/>
              </a:ext>
            </a:extLst>
          </p:cNvPr>
          <p:cNvSpPr>
            <a:spLocks noGrp="1"/>
          </p:cNvSpPr>
          <p:nvPr>
            <p:ph type="body" sz="quarter" idx="19"/>
          </p:nvPr>
        </p:nvSpPr>
        <p:spPr>
          <a:xfrm>
            <a:off x="4648200" y="1362287"/>
            <a:ext cx="4114800" cy="530352"/>
          </a:xfrm>
        </p:spPr>
        <p:txBody>
          <a:bodyPr/>
          <a:lstStyle/>
          <a:p>
            <a:r>
              <a:rPr lang="en-US" dirty="0"/>
              <a:t>Resume</a:t>
            </a:r>
          </a:p>
        </p:txBody>
      </p:sp>
      <p:sp>
        <p:nvSpPr>
          <p:cNvPr id="7" name="TextBox 6">
            <a:extLst>
              <a:ext uri="{FF2B5EF4-FFF2-40B4-BE49-F238E27FC236}">
                <a16:creationId xmlns:a16="http://schemas.microsoft.com/office/drawing/2014/main" id="{8C757C45-43EE-D349-B986-64C0F82F9A8C}"/>
              </a:ext>
            </a:extLst>
          </p:cNvPr>
          <p:cNvSpPr txBox="1"/>
          <p:nvPr/>
        </p:nvSpPr>
        <p:spPr>
          <a:xfrm>
            <a:off x="609600" y="2038350"/>
            <a:ext cx="3886200" cy="2339102"/>
          </a:xfrm>
          <a:prstGeom prst="rect">
            <a:avLst/>
          </a:prstGeom>
          <a:noFill/>
        </p:spPr>
        <p:txBody>
          <a:bodyPr wrap="square" rtlCol="0">
            <a:spAutoFit/>
          </a:bodyPr>
          <a:lstStyle/>
          <a:p>
            <a:r>
              <a:rPr lang="en-US" sz="1600" dirty="0"/>
              <a:t>This autobiographical statement should reflect your experience in light of the MSW Program mission statement, should be typewritten (1200‐1500 words), and should enable the Admissions Committee to know something of you as a person, your writing ability, your understanding of social work, and your own life experiences.</a:t>
            </a:r>
          </a:p>
          <a:p>
            <a:endParaRPr lang="en-US" dirty="0"/>
          </a:p>
        </p:txBody>
      </p:sp>
      <p:sp>
        <p:nvSpPr>
          <p:cNvPr id="8" name="TextBox 7">
            <a:extLst>
              <a:ext uri="{FF2B5EF4-FFF2-40B4-BE49-F238E27FC236}">
                <a16:creationId xmlns:a16="http://schemas.microsoft.com/office/drawing/2014/main" id="{FFF5CF0C-A815-DF4D-BDBB-CFA31A2AFB45}"/>
              </a:ext>
            </a:extLst>
          </p:cNvPr>
          <p:cNvSpPr txBox="1"/>
          <p:nvPr/>
        </p:nvSpPr>
        <p:spPr>
          <a:xfrm>
            <a:off x="4648200" y="2038350"/>
            <a:ext cx="4114800" cy="584775"/>
          </a:xfrm>
          <a:prstGeom prst="rect">
            <a:avLst/>
          </a:prstGeom>
          <a:noFill/>
        </p:spPr>
        <p:txBody>
          <a:bodyPr wrap="square" rtlCol="0">
            <a:spAutoFit/>
          </a:bodyPr>
          <a:lstStyle/>
          <a:p>
            <a:r>
              <a:rPr lang="en-US" sz="1600" dirty="0"/>
              <a:t>The resume should outline your voluntary and/or paid experience in human services.</a:t>
            </a:r>
          </a:p>
        </p:txBody>
      </p:sp>
      <p:sp>
        <p:nvSpPr>
          <p:cNvPr id="9" name="Text Placeholder 5">
            <a:extLst>
              <a:ext uri="{FF2B5EF4-FFF2-40B4-BE49-F238E27FC236}">
                <a16:creationId xmlns:a16="http://schemas.microsoft.com/office/drawing/2014/main" id="{D1A15BAC-6453-F443-A63E-DAEC115AF6A2}"/>
              </a:ext>
            </a:extLst>
          </p:cNvPr>
          <p:cNvSpPr txBox="1">
            <a:spLocks/>
          </p:cNvSpPr>
          <p:nvPr/>
        </p:nvSpPr>
        <p:spPr bwMode="auto">
          <a:xfrm>
            <a:off x="4629778" y="2714354"/>
            <a:ext cx="4114800" cy="53035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Tx/>
              <a:buNone/>
              <a:defRPr sz="2000" b="1" kern="1200">
                <a:solidFill>
                  <a:srgbClr val="FFFFFF"/>
                </a:solidFill>
                <a:latin typeface="+mn-lt"/>
                <a:ea typeface="MS PGothic" panose="020B0600070205080204"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anose="020B0600070205080204" pitchFamily="34" charset="-128"/>
                <a:cs typeface="MS PGothic" charset="0"/>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S PGothic" panose="020B0600070205080204" pitchFamily="34" charset="-128"/>
                <a:cs typeface="MS PGothic" charset="0"/>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S PGothic" panose="020B0600070205080204" pitchFamily="34" charset="-128"/>
                <a:cs typeface="MS PGothic" charset="0"/>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dirty="0"/>
              <a:t>References</a:t>
            </a:r>
          </a:p>
        </p:txBody>
      </p:sp>
      <p:sp>
        <p:nvSpPr>
          <p:cNvPr id="10" name="TextBox 9">
            <a:extLst>
              <a:ext uri="{FF2B5EF4-FFF2-40B4-BE49-F238E27FC236}">
                <a16:creationId xmlns:a16="http://schemas.microsoft.com/office/drawing/2014/main" id="{0626029F-6C47-8141-9D5B-57BD30ADEA16}"/>
              </a:ext>
            </a:extLst>
          </p:cNvPr>
          <p:cNvSpPr txBox="1"/>
          <p:nvPr/>
        </p:nvSpPr>
        <p:spPr>
          <a:xfrm>
            <a:off x="4600470" y="3244706"/>
            <a:ext cx="4267200" cy="1815882"/>
          </a:xfrm>
          <a:prstGeom prst="rect">
            <a:avLst/>
          </a:prstGeom>
          <a:noFill/>
        </p:spPr>
        <p:txBody>
          <a:bodyPr wrap="square" rtlCol="0">
            <a:spAutoFit/>
          </a:bodyPr>
          <a:lstStyle/>
          <a:p>
            <a:r>
              <a:rPr lang="en-US" sz="1600" dirty="0"/>
              <a:t>Three academic and/or professional references from individuals who can address qualifications for graduate study in social work, academic readiness, and work performance and proficiency is required. All recommendations must be submitted to </a:t>
            </a:r>
            <a:r>
              <a:rPr lang="en-US" sz="1600" dirty="0" err="1"/>
              <a:t>CalStateApply</a:t>
            </a:r>
            <a:r>
              <a:rPr lang="en-US" sz="1600" dirty="0"/>
              <a:t> directly from your recommender.</a:t>
            </a:r>
          </a:p>
        </p:txBody>
      </p:sp>
    </p:spTree>
    <p:extLst>
      <p:ext uri="{BB962C8B-B14F-4D97-AF65-F5344CB8AC3E}">
        <p14:creationId xmlns:p14="http://schemas.microsoft.com/office/powerpoint/2010/main" val="264876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823B-5271-AC41-94C8-BA23B0EEDE73}"/>
              </a:ext>
            </a:extLst>
          </p:cNvPr>
          <p:cNvSpPr>
            <a:spLocks noGrp="1"/>
          </p:cNvSpPr>
          <p:nvPr>
            <p:ph type="title"/>
          </p:nvPr>
        </p:nvSpPr>
        <p:spPr/>
        <p:txBody>
          <a:bodyPr/>
          <a:lstStyle/>
          <a:p>
            <a:r>
              <a:rPr lang="en-US" dirty="0">
                <a:latin typeface="Times" pitchFamily="2" charset="0"/>
              </a:rPr>
              <a:t>Application Do’s and Don’ts</a:t>
            </a:r>
          </a:p>
        </p:txBody>
      </p:sp>
      <p:sp>
        <p:nvSpPr>
          <p:cNvPr id="3" name="Content Placeholder 2">
            <a:extLst>
              <a:ext uri="{FF2B5EF4-FFF2-40B4-BE49-F238E27FC236}">
                <a16:creationId xmlns:a16="http://schemas.microsoft.com/office/drawing/2014/main" id="{E22346CA-E562-004E-81F2-06D3F3CC81C0}"/>
              </a:ext>
            </a:extLst>
          </p:cNvPr>
          <p:cNvSpPr>
            <a:spLocks noGrp="1"/>
          </p:cNvSpPr>
          <p:nvPr>
            <p:ph sz="quarter" idx="13"/>
          </p:nvPr>
        </p:nvSpPr>
        <p:spPr>
          <a:xfrm>
            <a:off x="533400" y="2038350"/>
            <a:ext cx="3962400" cy="2743200"/>
          </a:xfrm>
        </p:spPr>
        <p:txBody>
          <a:bodyPr/>
          <a:lstStyle/>
          <a:p>
            <a:pPr>
              <a:spcBef>
                <a:spcPts val="0"/>
              </a:spcBef>
            </a:pPr>
            <a:r>
              <a:rPr lang="en-US" sz="1400" dirty="0">
                <a:latin typeface="Times" pitchFamily="2" charset="0"/>
              </a:rPr>
              <a:t>Start your application early. </a:t>
            </a:r>
          </a:p>
          <a:p>
            <a:pPr>
              <a:spcBef>
                <a:spcPts val="0"/>
              </a:spcBef>
            </a:pPr>
            <a:r>
              <a:rPr lang="en-US" sz="1400" dirty="0">
                <a:latin typeface="Times" pitchFamily="2" charset="0"/>
              </a:rPr>
              <a:t>Talk to your references early. </a:t>
            </a:r>
            <a:r>
              <a:rPr lang="en-US" sz="1400" b="1" dirty="0">
                <a:latin typeface="Times" pitchFamily="2" charset="0"/>
              </a:rPr>
              <a:t>We, the department, and you, the applicant, do not have the ability to upload documents on the recommender’s behalf.</a:t>
            </a:r>
          </a:p>
          <a:p>
            <a:pPr>
              <a:spcBef>
                <a:spcPts val="0"/>
              </a:spcBef>
            </a:pPr>
            <a:r>
              <a:rPr lang="en-US" sz="1400" dirty="0">
                <a:latin typeface="Times" pitchFamily="2" charset="0"/>
              </a:rPr>
              <a:t>Make sure your autobiographical statement and resume are both uploaded the right way. What you see in the review screen is exactly what the reviewer will see.</a:t>
            </a:r>
          </a:p>
          <a:p>
            <a:pPr>
              <a:spcBef>
                <a:spcPts val="0"/>
              </a:spcBef>
            </a:pPr>
            <a:r>
              <a:rPr lang="en-US" sz="1400" dirty="0">
                <a:latin typeface="Times" pitchFamily="2" charset="0"/>
              </a:rPr>
              <a:t>Contact the department if you have any questions on the status of your application.</a:t>
            </a:r>
          </a:p>
          <a:p>
            <a:pPr>
              <a:spcBef>
                <a:spcPts val="0"/>
              </a:spcBef>
            </a:pPr>
            <a:r>
              <a:rPr lang="en-US" sz="1400" b="1" dirty="0">
                <a:latin typeface="Times" pitchFamily="2" charset="0"/>
              </a:rPr>
              <a:t>Please be patient as we complete the review process </a:t>
            </a:r>
            <a:r>
              <a:rPr lang="en-US" sz="1400" b="1" dirty="0">
                <a:latin typeface="Times" pitchFamily="2" charset="0"/>
                <a:sym typeface="Wingdings" pitchFamily="2" charset="2"/>
              </a:rPr>
              <a:t></a:t>
            </a:r>
            <a:endParaRPr lang="en-US" sz="1400" b="1" dirty="0">
              <a:latin typeface="Times" pitchFamily="2" charset="0"/>
            </a:endParaRPr>
          </a:p>
        </p:txBody>
      </p:sp>
      <p:sp>
        <p:nvSpPr>
          <p:cNvPr id="4" name="Content Placeholder 3">
            <a:extLst>
              <a:ext uri="{FF2B5EF4-FFF2-40B4-BE49-F238E27FC236}">
                <a16:creationId xmlns:a16="http://schemas.microsoft.com/office/drawing/2014/main" id="{3682CA9D-270E-AC4B-B52A-2CE5ECE03EE5}"/>
              </a:ext>
            </a:extLst>
          </p:cNvPr>
          <p:cNvSpPr>
            <a:spLocks noGrp="1"/>
          </p:cNvSpPr>
          <p:nvPr>
            <p:ph sz="quarter" idx="14"/>
          </p:nvPr>
        </p:nvSpPr>
        <p:spPr>
          <a:xfrm>
            <a:off x="4800600" y="1919818"/>
            <a:ext cx="3886200" cy="2628900"/>
          </a:xfrm>
        </p:spPr>
        <p:txBody>
          <a:bodyPr/>
          <a:lstStyle/>
          <a:p>
            <a:r>
              <a:rPr lang="en-US" sz="1400" dirty="0">
                <a:latin typeface="Times" pitchFamily="2" charset="0"/>
              </a:rPr>
              <a:t>Do not ask your friends to be references. References should be people who have supervised you and/or know your academic abilities.</a:t>
            </a:r>
          </a:p>
          <a:p>
            <a:r>
              <a:rPr lang="en-US" sz="1400" dirty="0">
                <a:latin typeface="Times" pitchFamily="2" charset="0"/>
              </a:rPr>
              <a:t>Do not forward documents to the department to upload on your behalf, or on your recommender’s behalf. </a:t>
            </a:r>
            <a:r>
              <a:rPr lang="en-US" sz="1400" b="1" dirty="0">
                <a:latin typeface="Times" pitchFamily="2" charset="0"/>
              </a:rPr>
              <a:t>We are unable to upload documents to your application.</a:t>
            </a:r>
          </a:p>
          <a:p>
            <a:r>
              <a:rPr lang="en-US" sz="1400" dirty="0">
                <a:latin typeface="Times" pitchFamily="2" charset="0"/>
              </a:rPr>
              <a:t>Do not wait until the last minute to submit your transcripts from </a:t>
            </a:r>
            <a:r>
              <a:rPr lang="en-US" sz="1400" b="1" dirty="0">
                <a:latin typeface="Times" pitchFamily="2" charset="0"/>
              </a:rPr>
              <a:t>all</a:t>
            </a:r>
            <a:r>
              <a:rPr lang="en-US" sz="1400" dirty="0">
                <a:latin typeface="Times" pitchFamily="2" charset="0"/>
              </a:rPr>
              <a:t> colleges and/or universities attended. </a:t>
            </a:r>
          </a:p>
        </p:txBody>
      </p:sp>
      <p:sp>
        <p:nvSpPr>
          <p:cNvPr id="5" name="Text Placeholder 4">
            <a:extLst>
              <a:ext uri="{FF2B5EF4-FFF2-40B4-BE49-F238E27FC236}">
                <a16:creationId xmlns:a16="http://schemas.microsoft.com/office/drawing/2014/main" id="{8522A139-35FF-594E-ADAA-B2E993C47587}"/>
              </a:ext>
            </a:extLst>
          </p:cNvPr>
          <p:cNvSpPr>
            <a:spLocks noGrp="1"/>
          </p:cNvSpPr>
          <p:nvPr>
            <p:ph type="body" sz="quarter" idx="18"/>
          </p:nvPr>
        </p:nvSpPr>
        <p:spPr/>
        <p:txBody>
          <a:bodyPr/>
          <a:lstStyle/>
          <a:p>
            <a:r>
              <a:rPr lang="en-US" dirty="0">
                <a:latin typeface="Times" pitchFamily="2" charset="0"/>
              </a:rPr>
              <a:t>Do’s</a:t>
            </a:r>
          </a:p>
        </p:txBody>
      </p:sp>
      <p:sp>
        <p:nvSpPr>
          <p:cNvPr id="6" name="Text Placeholder 5">
            <a:extLst>
              <a:ext uri="{FF2B5EF4-FFF2-40B4-BE49-F238E27FC236}">
                <a16:creationId xmlns:a16="http://schemas.microsoft.com/office/drawing/2014/main" id="{B4797A33-8AF1-6A47-B81F-0751F8980BC3}"/>
              </a:ext>
            </a:extLst>
          </p:cNvPr>
          <p:cNvSpPr>
            <a:spLocks noGrp="1"/>
          </p:cNvSpPr>
          <p:nvPr>
            <p:ph type="body" sz="quarter" idx="19"/>
          </p:nvPr>
        </p:nvSpPr>
        <p:spPr/>
        <p:txBody>
          <a:bodyPr/>
          <a:lstStyle/>
          <a:p>
            <a:r>
              <a:rPr lang="en-US" dirty="0">
                <a:latin typeface="Times" pitchFamily="2" charset="0"/>
              </a:rPr>
              <a:t>Don’ts</a:t>
            </a:r>
          </a:p>
        </p:txBody>
      </p:sp>
    </p:spTree>
    <p:extLst>
      <p:ext uri="{BB962C8B-B14F-4D97-AF65-F5344CB8AC3E}">
        <p14:creationId xmlns:p14="http://schemas.microsoft.com/office/powerpoint/2010/main" val="409536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FD11-20FB-BC45-8C62-C735D013AAA8}"/>
              </a:ext>
            </a:extLst>
          </p:cNvPr>
          <p:cNvSpPr>
            <a:spLocks noGrp="1"/>
          </p:cNvSpPr>
          <p:nvPr>
            <p:ph type="title"/>
          </p:nvPr>
        </p:nvSpPr>
        <p:spPr>
          <a:xfrm>
            <a:off x="612648" y="118110"/>
            <a:ext cx="8153400" cy="929640"/>
          </a:xfrm>
        </p:spPr>
        <p:txBody>
          <a:bodyPr/>
          <a:lstStyle/>
          <a:p>
            <a:r>
              <a:rPr lang="en-US" sz="3600" b="1" dirty="0">
                <a:latin typeface="Cambria" panose="02040503050406030204" pitchFamily="18" charset="0"/>
              </a:rPr>
              <a:t>Friendly Reminders</a:t>
            </a:r>
          </a:p>
        </p:txBody>
      </p:sp>
      <p:sp>
        <p:nvSpPr>
          <p:cNvPr id="7" name="TextBox 6">
            <a:extLst>
              <a:ext uri="{FF2B5EF4-FFF2-40B4-BE49-F238E27FC236}">
                <a16:creationId xmlns:a16="http://schemas.microsoft.com/office/drawing/2014/main" id="{4762D3A3-8A65-614C-8A57-BD25D2AD7FD5}"/>
              </a:ext>
            </a:extLst>
          </p:cNvPr>
          <p:cNvSpPr txBox="1"/>
          <p:nvPr/>
        </p:nvSpPr>
        <p:spPr>
          <a:xfrm>
            <a:off x="612648" y="1657350"/>
            <a:ext cx="8153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pitchFamily="2" charset="0"/>
              </a:rPr>
              <a:t>All application components must be submitted no later than the February 1st, 2023 deadline.</a:t>
            </a:r>
          </a:p>
          <a:p>
            <a:pPr marL="285750" indent="-285750">
              <a:buFont typeface="Arial" panose="020B0604020202020204" pitchFamily="34" charset="0"/>
              <a:buChar char="•"/>
            </a:pPr>
            <a:r>
              <a:rPr lang="en-US" dirty="0">
                <a:latin typeface="Times" pitchFamily="2" charset="0"/>
              </a:rPr>
              <a:t>     This includes:</a:t>
            </a:r>
          </a:p>
          <a:p>
            <a:pPr marL="742950" lvl="1" indent="-285750">
              <a:buFont typeface="Arial" panose="020B0604020202020204" pitchFamily="34" charset="0"/>
              <a:buChar char="•"/>
            </a:pPr>
            <a:r>
              <a:rPr lang="en-US" dirty="0">
                <a:latin typeface="Times" pitchFamily="2" charset="0"/>
              </a:rPr>
              <a:t>Reference letters</a:t>
            </a:r>
          </a:p>
          <a:p>
            <a:pPr marL="742950" lvl="1" indent="-285750">
              <a:buFont typeface="Arial" panose="020B0604020202020204" pitchFamily="34" charset="0"/>
              <a:buChar char="•"/>
            </a:pPr>
            <a:r>
              <a:rPr lang="en-US" dirty="0">
                <a:latin typeface="Times" pitchFamily="2" charset="0"/>
              </a:rPr>
              <a:t>Transcripts from </a:t>
            </a:r>
            <a:r>
              <a:rPr lang="en-US" b="1" dirty="0">
                <a:latin typeface="Times" pitchFamily="2" charset="0"/>
              </a:rPr>
              <a:t>all</a:t>
            </a:r>
            <a:r>
              <a:rPr lang="en-US" dirty="0">
                <a:latin typeface="Times" pitchFamily="2" charset="0"/>
              </a:rPr>
              <a:t> colleges/universities attended (except for Stanislaus State graduates who have not attended college elsewhere since graduation)</a:t>
            </a:r>
          </a:p>
          <a:p>
            <a:pPr marL="742950" lvl="1" indent="-285750">
              <a:buFont typeface="Arial" panose="020B0604020202020204" pitchFamily="34" charset="0"/>
              <a:buChar char="•"/>
            </a:pPr>
            <a:r>
              <a:rPr lang="en-US" dirty="0">
                <a:latin typeface="Times" pitchFamily="2" charset="0"/>
              </a:rPr>
              <a:t>Resume and autobiographical statement </a:t>
            </a:r>
          </a:p>
          <a:p>
            <a:pPr marL="742950" lvl="1" indent="-285750">
              <a:buFont typeface="Arial" panose="020B0604020202020204" pitchFamily="34" charset="0"/>
              <a:buChar char="•"/>
            </a:pPr>
            <a:r>
              <a:rPr lang="en-US" dirty="0">
                <a:latin typeface="Times" pitchFamily="2" charset="0"/>
              </a:rPr>
              <a:t>The application fee to Graduate School through the </a:t>
            </a:r>
            <a:r>
              <a:rPr lang="en-US" dirty="0" err="1">
                <a:latin typeface="Times" pitchFamily="2" charset="0"/>
              </a:rPr>
              <a:t>CalStateApply</a:t>
            </a:r>
            <a:r>
              <a:rPr lang="en-US" dirty="0">
                <a:latin typeface="Times" pitchFamily="2" charset="0"/>
              </a:rPr>
              <a:t> portal</a:t>
            </a:r>
          </a:p>
          <a:p>
            <a:pPr marL="285750" indent="-285750">
              <a:buFont typeface="Arial" panose="020B0604020202020204" pitchFamily="34" charset="0"/>
              <a:buChar char="•"/>
            </a:pPr>
            <a:endParaRPr lang="en-US" dirty="0">
              <a:latin typeface="Times" pitchFamily="2" charset="0"/>
            </a:endParaRPr>
          </a:p>
        </p:txBody>
      </p:sp>
    </p:spTree>
    <p:extLst>
      <p:ext uri="{BB962C8B-B14F-4D97-AF65-F5344CB8AC3E}">
        <p14:creationId xmlns:p14="http://schemas.microsoft.com/office/powerpoint/2010/main" val="351033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E7D1DC83-A5FC-6A48-A8C1-EC61839B5D44}"/>
              </a:ext>
            </a:extLst>
          </p:cNvPr>
          <p:cNvSpPr>
            <a:spLocks noGrp="1"/>
          </p:cNvSpPr>
          <p:nvPr>
            <p:ph type="title"/>
          </p:nvPr>
        </p:nvSpPr>
        <p:spPr>
          <a:xfrm>
            <a:off x="1524000" y="171450"/>
            <a:ext cx="5484813" cy="628650"/>
          </a:xfrm>
        </p:spPr>
        <p:txBody>
          <a:bodyPr/>
          <a:lstStyle/>
          <a:p>
            <a:pPr algn="ctr" eaLnBrk="1" hangingPunct="1"/>
            <a:r>
              <a:rPr lang="en-US" altLang="en-US" sz="3600" b="1" dirty="0">
                <a:solidFill>
                  <a:srgbClr val="C00000"/>
                </a:solidFill>
                <a:latin typeface="Lucida Grande" panose="020B0600040502020204" pitchFamily="34" charset="0"/>
              </a:rPr>
              <a:t>Tuition and Fees</a:t>
            </a:r>
            <a:endParaRPr lang="en-US" altLang="en-US" sz="3600" i="1" dirty="0">
              <a:solidFill>
                <a:srgbClr val="C00000"/>
              </a:solidFill>
              <a:latin typeface="Lucida Grande" panose="020B0600040502020204" pitchFamily="34" charset="0"/>
            </a:endParaRPr>
          </a:p>
        </p:txBody>
      </p:sp>
      <p:sp>
        <p:nvSpPr>
          <p:cNvPr id="38914" name="Content Placeholder 2">
            <a:extLst>
              <a:ext uri="{FF2B5EF4-FFF2-40B4-BE49-F238E27FC236}">
                <a16:creationId xmlns:a16="http://schemas.microsoft.com/office/drawing/2014/main" id="{299D600F-CC6A-D841-94B3-741A1F7189C7}"/>
              </a:ext>
            </a:extLst>
          </p:cNvPr>
          <p:cNvSpPr>
            <a:spLocks noGrp="1"/>
          </p:cNvSpPr>
          <p:nvPr>
            <p:ph idx="1"/>
          </p:nvPr>
        </p:nvSpPr>
        <p:spPr>
          <a:xfrm>
            <a:off x="3057525" y="1276350"/>
            <a:ext cx="5934075" cy="3657600"/>
          </a:xfrm>
        </p:spPr>
        <p:txBody>
          <a:bodyPr/>
          <a:lstStyle/>
          <a:p>
            <a:r>
              <a:rPr lang="en-US" altLang="en-US" sz="2200" dirty="0">
                <a:latin typeface="Times" pitchFamily="2" charset="0"/>
              </a:rPr>
              <a:t>$35,000 </a:t>
            </a:r>
          </a:p>
          <a:p>
            <a:r>
              <a:rPr lang="en-US" altLang="en-US" sz="2200" dirty="0">
                <a:latin typeface="Times" pitchFamily="2" charset="0"/>
              </a:rPr>
              <a:t>Financial aid may be available </a:t>
            </a:r>
          </a:p>
          <a:p>
            <a:pPr lvl="1"/>
            <a:r>
              <a:rPr lang="en-US" altLang="en-US" sz="2200" i="1" dirty="0">
                <a:latin typeface="Times" pitchFamily="2" charset="0"/>
              </a:rPr>
              <a:t>unsubsidized student loans</a:t>
            </a:r>
          </a:p>
          <a:p>
            <a:pPr lvl="1"/>
            <a:r>
              <a:rPr lang="en-US" altLang="en-US" sz="2200" dirty="0">
                <a:latin typeface="Times" pitchFamily="2" charset="0"/>
              </a:rPr>
              <a:t>Financial aid distributes during fall and spring semesters </a:t>
            </a:r>
            <a:r>
              <a:rPr lang="en-US" altLang="en-US" sz="2200" b="1" dirty="0">
                <a:latin typeface="Times" pitchFamily="2" charset="0"/>
              </a:rPr>
              <a:t>only</a:t>
            </a:r>
            <a:r>
              <a:rPr lang="en-US" altLang="en-US" sz="2200" dirty="0">
                <a:latin typeface="Times" pitchFamily="2" charset="0"/>
              </a:rPr>
              <a:t>. You must save your financial aid for the summer tuition payment.</a:t>
            </a:r>
            <a:r>
              <a:rPr lang="en-US" altLang="en-US" sz="2200" i="1" dirty="0">
                <a:latin typeface="Times" pitchFamily="2" charset="0"/>
              </a:rPr>
              <a:t> </a:t>
            </a:r>
          </a:p>
          <a:p>
            <a:r>
              <a:rPr lang="en-US" altLang="en-US" sz="2200" dirty="0">
                <a:latin typeface="Times" pitchFamily="2" charset="0"/>
              </a:rPr>
              <a:t>Contact CSU Stan Financial Aid office </a:t>
            </a:r>
          </a:p>
          <a:p>
            <a:pPr lvl="1"/>
            <a:r>
              <a:rPr lang="en-US" altLang="en-US" sz="2200" i="1" dirty="0">
                <a:latin typeface="Times" pitchFamily="2" charset="0"/>
              </a:rPr>
              <a:t>Complete FAFSA if you are considering this program</a:t>
            </a:r>
          </a:p>
        </p:txBody>
      </p:sp>
      <p:pic>
        <p:nvPicPr>
          <p:cNvPr id="38915" name="Picture 3" descr="C:\Users\Val\AppData\Local\Microsoft\Windows\Temporary Internet Files\Content.IE5\ZUCKHF5B\Counseling[2].jpg">
            <a:extLst>
              <a:ext uri="{FF2B5EF4-FFF2-40B4-BE49-F238E27FC236}">
                <a16:creationId xmlns:a16="http://schemas.microsoft.com/office/drawing/2014/main" id="{748934DB-4190-3745-A90A-B8334BCBB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36390"/>
            <a:ext cx="2905125" cy="17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Image result for contact us image">
            <a:extLst>
              <a:ext uri="{FF2B5EF4-FFF2-40B4-BE49-F238E27FC236}">
                <a16:creationId xmlns:a16="http://schemas.microsoft.com/office/drawing/2014/main" id="{A62241BB-BAB0-9545-A306-C616836F6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04950"/>
            <a:ext cx="8458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Content Placeholder 2">
            <a:extLst>
              <a:ext uri="{FF2B5EF4-FFF2-40B4-BE49-F238E27FC236}">
                <a16:creationId xmlns:a16="http://schemas.microsoft.com/office/drawing/2014/main" id="{4038CF68-70DC-A142-8D5F-8708D27F8D16}"/>
              </a:ext>
            </a:extLst>
          </p:cNvPr>
          <p:cNvSpPr>
            <a:spLocks noGrp="1"/>
          </p:cNvSpPr>
          <p:nvPr>
            <p:ph idx="1"/>
          </p:nvPr>
        </p:nvSpPr>
        <p:spPr>
          <a:xfrm>
            <a:off x="228600" y="1581150"/>
            <a:ext cx="6781800" cy="3429000"/>
          </a:xfrm>
        </p:spPr>
        <p:txBody>
          <a:bodyPr/>
          <a:lstStyle/>
          <a:p>
            <a:pPr marL="0" indent="0">
              <a:buFontTx/>
              <a:buNone/>
            </a:pPr>
            <a:endParaRPr lang="en-US" altLang="en-US" sz="1800" b="1" dirty="0">
              <a:latin typeface="Lucida Grande" panose="020B0600040502020204" pitchFamily="34" charset="0"/>
            </a:endParaRPr>
          </a:p>
          <a:p>
            <a:pPr marL="0" indent="0">
              <a:buFontTx/>
              <a:buNone/>
            </a:pPr>
            <a:endParaRPr lang="en-US" altLang="en-US" sz="1800" b="1" dirty="0">
              <a:latin typeface="Lucida Grande" panose="020B0600040502020204" pitchFamily="34" charset="0"/>
            </a:endParaRPr>
          </a:p>
          <a:p>
            <a:pPr marL="0" indent="0">
              <a:buFontTx/>
              <a:buNone/>
            </a:pPr>
            <a:r>
              <a:rPr lang="en-US" altLang="en-US" sz="1800" b="1" dirty="0">
                <a:solidFill>
                  <a:schemeClr val="bg1"/>
                </a:solidFill>
                <a:latin typeface="Lucida Grande" panose="020B0600040502020204" pitchFamily="34" charset="0"/>
              </a:rPr>
              <a:t>Katrina Halstead</a:t>
            </a:r>
          </a:p>
          <a:p>
            <a:pPr marL="0" indent="0">
              <a:buFontTx/>
              <a:buNone/>
            </a:pPr>
            <a:r>
              <a:rPr lang="en-US" altLang="en-US" sz="1800" b="1" dirty="0">
                <a:solidFill>
                  <a:srgbClr val="FFFF00"/>
                </a:solidFill>
                <a:latin typeface="Lucida Grande" panose="020B0600040502020204" pitchFamily="34" charset="0"/>
              </a:rPr>
              <a:t>khalstead1@csustan.edu</a:t>
            </a:r>
          </a:p>
          <a:p>
            <a:pPr marL="0" indent="0">
              <a:buFontTx/>
              <a:buNone/>
            </a:pPr>
            <a:r>
              <a:rPr lang="en-US" altLang="en-US" sz="1800" b="1" dirty="0">
                <a:latin typeface="Lucida Grande" panose="020B0600040502020204" pitchFamily="34" charset="0"/>
                <a:hlinkClick r:id="rId4"/>
              </a:rPr>
              <a:t>mswhybrid@csustan.edu</a:t>
            </a:r>
            <a:r>
              <a:rPr lang="en-US" altLang="en-US" sz="1800" b="1" dirty="0">
                <a:latin typeface="Lucida Grande" panose="020B0600040502020204" pitchFamily="34" charset="0"/>
              </a:rPr>
              <a:t> </a:t>
            </a:r>
          </a:p>
          <a:p>
            <a:pPr marL="0" indent="0">
              <a:buFontTx/>
              <a:buNone/>
            </a:pPr>
            <a:r>
              <a:rPr lang="en-US" altLang="en-US" sz="1800" b="1" dirty="0">
                <a:solidFill>
                  <a:srgbClr val="FFFF00"/>
                </a:solidFill>
                <a:latin typeface="Lucida Grande" panose="020B0600040502020204" pitchFamily="34" charset="0"/>
              </a:rPr>
              <a:t>Main Office: 209-667-3091</a:t>
            </a:r>
          </a:p>
          <a:p>
            <a:pPr marL="0" indent="0">
              <a:buNone/>
            </a:pPr>
            <a:r>
              <a:rPr lang="en-US" altLang="en-US" sz="1800" b="1" dirty="0">
                <a:solidFill>
                  <a:srgbClr val="C00000"/>
                </a:solidFill>
                <a:latin typeface="Lucida Grande" panose="020B0600040502020204" pitchFamily="34" charset="0"/>
                <a:hlinkClick r:id="rId5"/>
              </a:rPr>
              <a:t>https://www.csustan.edu/uee/msw-hybrid</a:t>
            </a:r>
            <a:r>
              <a:rPr lang="en-US" altLang="en-US" sz="1800" b="1" dirty="0">
                <a:solidFill>
                  <a:srgbClr val="C00000"/>
                </a:solidFill>
                <a:latin typeface="Lucida Grande" panose="020B0600040502020204" pitchFamily="34" charset="0"/>
              </a:rPr>
              <a:t> </a:t>
            </a:r>
          </a:p>
          <a:p>
            <a:pPr marL="0" indent="0">
              <a:buFontTx/>
              <a:buNone/>
            </a:pPr>
            <a:endParaRPr lang="en-US" altLang="en-US" sz="1800" b="1" dirty="0">
              <a:solidFill>
                <a:srgbClr val="FFFF00"/>
              </a:solidFill>
              <a:latin typeface="Lucida Grande" panose="020B0600040502020204" pitchFamily="34" charset="0"/>
            </a:endParaRPr>
          </a:p>
          <a:p>
            <a:pPr marL="0" indent="0" algn="ctr">
              <a:buFontTx/>
              <a:buNone/>
            </a:pPr>
            <a:endParaRPr lang="en-US" altLang="en-US" sz="1800" b="1" dirty="0">
              <a:latin typeface="Lucida Grande" panose="020B0600040502020204" pitchFamily="34" charset="0"/>
            </a:endParaRPr>
          </a:p>
          <a:p>
            <a:pPr marL="0" indent="0">
              <a:buFontTx/>
              <a:buNone/>
            </a:pPr>
            <a:endParaRPr lang="en-US" altLang="en-US" sz="1800" b="1" dirty="0">
              <a:latin typeface="Lucida Grande" panose="020B0600040502020204" pitchFamily="34" charset="0"/>
            </a:endParaRPr>
          </a:p>
        </p:txBody>
      </p:sp>
      <p:sp>
        <p:nvSpPr>
          <p:cNvPr id="40963" name="Rectangle 2">
            <a:extLst>
              <a:ext uri="{FF2B5EF4-FFF2-40B4-BE49-F238E27FC236}">
                <a16:creationId xmlns:a16="http://schemas.microsoft.com/office/drawing/2014/main" id="{8CB5EA3A-7503-E94D-AAD0-1C6E3A761836}"/>
              </a:ext>
            </a:extLst>
          </p:cNvPr>
          <p:cNvSpPr>
            <a:spLocks noGrp="1"/>
          </p:cNvSpPr>
          <p:nvPr>
            <p:ph type="title"/>
          </p:nvPr>
        </p:nvSpPr>
        <p:spPr>
          <a:xfrm>
            <a:off x="609600" y="171450"/>
            <a:ext cx="5638800" cy="628650"/>
          </a:xfrm>
        </p:spPr>
        <p:txBody>
          <a:bodyPr/>
          <a:lstStyle/>
          <a:p>
            <a:pPr algn="ctr" eaLnBrk="1" hangingPunct="1"/>
            <a:r>
              <a:rPr lang="en-US" altLang="en-US" sz="3600" b="1">
                <a:solidFill>
                  <a:srgbClr val="C00000"/>
                </a:solidFill>
                <a:latin typeface="Lucida Grande" panose="020B0600040502020204" pitchFamily="34" charset="0"/>
              </a:rPr>
              <a:t>Contact Information</a:t>
            </a:r>
            <a:endParaRPr lang="en-US" altLang="en-US" sz="3600" i="1">
              <a:solidFill>
                <a:srgbClr val="C00000"/>
              </a:solidFill>
              <a:latin typeface="Lucida Grande" panose="020B0600040502020204" pitchFamily="34" charset="0"/>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1C7EA150-2478-964B-82F2-FC00C44DF9A6}"/>
              </a:ext>
            </a:extLst>
          </p:cNvPr>
          <p:cNvSpPr>
            <a:spLocks noGrp="1"/>
          </p:cNvSpPr>
          <p:nvPr>
            <p:ph type="title"/>
          </p:nvPr>
        </p:nvSpPr>
        <p:spPr>
          <a:xfrm>
            <a:off x="609600" y="117475"/>
            <a:ext cx="8153400" cy="930275"/>
          </a:xfrm>
        </p:spPr>
        <p:txBody>
          <a:bodyPr/>
          <a:lstStyle/>
          <a:p>
            <a:pPr eaLnBrk="1" hangingPunct="1"/>
            <a:r>
              <a:rPr lang="en-US" altLang="en-US" b="1">
                <a:solidFill>
                  <a:srgbClr val="C00000"/>
                </a:solidFill>
                <a:latin typeface="Cambria" panose="02040503050406030204" pitchFamily="18" charset="0"/>
              </a:rPr>
              <a:t>History of the Program </a:t>
            </a:r>
          </a:p>
        </p:txBody>
      </p:sp>
      <p:sp>
        <p:nvSpPr>
          <p:cNvPr id="3" name="Rectangle 2">
            <a:extLst>
              <a:ext uri="{FF2B5EF4-FFF2-40B4-BE49-F238E27FC236}">
                <a16:creationId xmlns:a16="http://schemas.microsoft.com/office/drawing/2014/main" id="{8F7A41D7-4D8F-854D-AEAE-4A197D00D153}"/>
              </a:ext>
            </a:extLst>
          </p:cNvPr>
          <p:cNvSpPr>
            <a:spLocks noGrp="1"/>
          </p:cNvSpPr>
          <p:nvPr>
            <p:ph sz="quarter" idx="13"/>
          </p:nvPr>
        </p:nvSpPr>
        <p:spPr>
          <a:xfrm>
            <a:off x="152400" y="1504950"/>
            <a:ext cx="5410200" cy="3429000"/>
          </a:xfrm>
        </p:spPr>
        <p:txBody>
          <a:bodyPr anchor="ctr">
            <a:normAutofit/>
          </a:bodyPr>
          <a:lstStyle/>
          <a:p>
            <a:pPr marL="320040" indent="-320040" eaLnBrk="1" fontAlgn="auto" hangingPunct="1">
              <a:spcAft>
                <a:spcPts val="0"/>
              </a:spcAft>
              <a:buFont typeface="Arial"/>
              <a:buChar char="•"/>
              <a:defRPr/>
            </a:pPr>
            <a:r>
              <a:rPr lang="en-US" sz="2000" dirty="0">
                <a:latin typeface="Lucida Grande" charset="0"/>
                <a:ea typeface="ＭＳ Ｐゴシック" charset="0"/>
                <a:cs typeface="ＭＳ Ｐゴシック" charset="0"/>
              </a:rPr>
              <a:t>1st Cohort in 1993-94</a:t>
            </a:r>
          </a:p>
          <a:p>
            <a:pPr marL="320040" indent="-320040" eaLnBrk="1" fontAlgn="auto" hangingPunct="1">
              <a:spcAft>
                <a:spcPts val="0"/>
              </a:spcAft>
              <a:buFont typeface="Arial"/>
              <a:buChar char="•"/>
              <a:defRPr/>
            </a:pPr>
            <a:r>
              <a:rPr lang="en-US" sz="2000" dirty="0">
                <a:latin typeface="Lucida Grande" charset="0"/>
                <a:ea typeface="ＭＳ Ｐゴシック" charset="0"/>
                <a:cs typeface="+mn-cs"/>
              </a:rPr>
              <a:t>1st Graduating Class 1996</a:t>
            </a:r>
          </a:p>
          <a:p>
            <a:pPr marL="320040" indent="-320040" eaLnBrk="1" fontAlgn="auto" hangingPunct="1">
              <a:spcAft>
                <a:spcPts val="0"/>
              </a:spcAft>
              <a:buFont typeface="Arial"/>
              <a:buChar char="•"/>
              <a:defRPr/>
            </a:pPr>
            <a:r>
              <a:rPr lang="en-US" sz="2000" dirty="0">
                <a:latin typeface="Lucida Grande" charset="0"/>
                <a:ea typeface="ＭＳ Ｐゴシック" charset="0"/>
                <a:cs typeface="+mn-cs"/>
              </a:rPr>
              <a:t>Received Accreditation 1998</a:t>
            </a:r>
          </a:p>
          <a:p>
            <a:pPr marL="640715" lvl="1" indent="-320040" eaLnBrk="1" fontAlgn="auto" hangingPunct="1">
              <a:spcAft>
                <a:spcPts val="0"/>
              </a:spcAft>
              <a:buFont typeface="Arial"/>
              <a:buChar char="•"/>
              <a:defRPr/>
            </a:pPr>
            <a:r>
              <a:rPr lang="en-US" sz="1800" dirty="0">
                <a:latin typeface="Lucida Grande" charset="0"/>
                <a:ea typeface="ＭＳ Ｐゴシック" charset="0"/>
                <a:cs typeface="+mn-cs"/>
              </a:rPr>
              <a:t>Three accreditation reaffirmations: 2001, 2009, 2018</a:t>
            </a:r>
          </a:p>
          <a:p>
            <a:pPr marL="640715" lvl="1" indent="-320040" eaLnBrk="1" fontAlgn="auto" hangingPunct="1">
              <a:spcAft>
                <a:spcPts val="0"/>
              </a:spcAft>
              <a:buFont typeface="Arial"/>
              <a:buChar char="•"/>
              <a:defRPr/>
            </a:pPr>
            <a:r>
              <a:rPr lang="en-US" sz="1800" dirty="0">
                <a:latin typeface="Lucida Grande" charset="0"/>
                <a:ea typeface="ＭＳ Ｐゴシック" charset="0"/>
                <a:cs typeface="+mn-cs"/>
              </a:rPr>
              <a:t>Currently accredited through 2026 </a:t>
            </a:r>
          </a:p>
          <a:p>
            <a:pPr marL="640715" lvl="1" indent="-320040" eaLnBrk="1" fontAlgn="auto" hangingPunct="1">
              <a:spcAft>
                <a:spcPts val="0"/>
              </a:spcAft>
              <a:buFont typeface="Arial"/>
              <a:buChar char="•"/>
              <a:defRPr/>
            </a:pPr>
            <a:r>
              <a:rPr lang="en-US" sz="1800" dirty="0">
                <a:latin typeface="Lucida Grande" charset="0"/>
                <a:ea typeface="ＭＳ Ｐゴシック" charset="0"/>
                <a:cs typeface="+mn-cs"/>
              </a:rPr>
              <a:t>1000+ Graduates and counting!</a:t>
            </a:r>
          </a:p>
          <a:p>
            <a:pPr marL="274320" lvl="1" indent="-274320" eaLnBrk="1" fontAlgn="auto" hangingPunct="1">
              <a:spcAft>
                <a:spcPts val="0"/>
              </a:spcAft>
              <a:buFont typeface="Wingdings 2"/>
              <a:buChar char=""/>
              <a:defRPr/>
            </a:pPr>
            <a:endParaRPr lang="en-US" dirty="0">
              <a:ea typeface="+mn-ea"/>
              <a:cs typeface="+mn-cs"/>
            </a:endParaRPr>
          </a:p>
        </p:txBody>
      </p:sp>
      <p:pic>
        <p:nvPicPr>
          <p:cNvPr id="16387" name="Picture 9">
            <a:extLst>
              <a:ext uri="{FF2B5EF4-FFF2-40B4-BE49-F238E27FC236}">
                <a16:creationId xmlns:a16="http://schemas.microsoft.com/office/drawing/2014/main" id="{0AD46330-3011-3E47-ADA5-C22A9EA27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28750"/>
            <a:ext cx="2743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Content Placeholder 10" descr="WASC logo.png">
            <a:extLst>
              <a:ext uri="{FF2B5EF4-FFF2-40B4-BE49-F238E27FC236}">
                <a16:creationId xmlns:a16="http://schemas.microsoft.com/office/drawing/2014/main" id="{4EF94DC4-E1E6-894A-9618-9BF0E0A9069F}"/>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t="-53090" b="-53090"/>
          <a:stretch>
            <a:fillRect/>
          </a:stretch>
        </p:blipFill>
        <p:spPr>
          <a:xfrm>
            <a:off x="5867400" y="2647950"/>
            <a:ext cx="2254250" cy="1363663"/>
          </a:xfrm>
        </p:spPr>
      </p:pic>
      <p:pic>
        <p:nvPicPr>
          <p:cNvPr id="16389" name="Picture 12">
            <a:extLst>
              <a:ext uri="{FF2B5EF4-FFF2-40B4-BE49-F238E27FC236}">
                <a16:creationId xmlns:a16="http://schemas.microsoft.com/office/drawing/2014/main" id="{C07AA155-B9A1-0941-9AB5-49771CC761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019550"/>
            <a:ext cx="2108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
            <a:extLst>
              <a:ext uri="{FF2B5EF4-FFF2-40B4-BE49-F238E27FC236}">
                <a16:creationId xmlns:a16="http://schemas.microsoft.com/office/drawing/2014/main" id="{42676764-C928-F84A-B51F-C04C2A37A44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0"/>
            <a:ext cx="914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81660875-3513-8442-94CC-E39F97CA46EE}"/>
              </a:ext>
            </a:extLst>
          </p:cNvPr>
          <p:cNvSpPr>
            <a:spLocks noGrp="1"/>
          </p:cNvSpPr>
          <p:nvPr>
            <p:ph type="title"/>
          </p:nvPr>
        </p:nvSpPr>
        <p:spPr>
          <a:xfrm>
            <a:off x="381000" y="57150"/>
            <a:ext cx="8229600" cy="895350"/>
          </a:xfrm>
        </p:spPr>
        <p:txBody>
          <a:bodyPr/>
          <a:lstStyle/>
          <a:p>
            <a:pPr eaLnBrk="1" hangingPunct="1"/>
            <a:r>
              <a:rPr lang="en-US" altLang="en-US" sz="2000" b="1">
                <a:solidFill>
                  <a:srgbClr val="C00000"/>
                </a:solidFill>
                <a:latin typeface="Cambria" panose="02040503050406030204" pitchFamily="18" charset="0"/>
              </a:rPr>
              <a:t>Why a Hybrid MSW Program in </a:t>
            </a:r>
            <a:r>
              <a:rPr lang="en-US" altLang="en-US" sz="2000" i="1">
                <a:solidFill>
                  <a:srgbClr val="C00000"/>
                </a:solidFill>
                <a:latin typeface="Cambria" panose="02040503050406030204" pitchFamily="18" charset="0"/>
              </a:rPr>
              <a:t>Integrative Clinical Practice Specialization for Health, Mental Health, and Behavioral Health Settings?</a:t>
            </a:r>
          </a:p>
        </p:txBody>
      </p:sp>
      <p:sp>
        <p:nvSpPr>
          <p:cNvPr id="3" name="Content Placeholder 2">
            <a:extLst>
              <a:ext uri="{FF2B5EF4-FFF2-40B4-BE49-F238E27FC236}">
                <a16:creationId xmlns:a16="http://schemas.microsoft.com/office/drawing/2014/main" id="{E6274F27-81D2-2743-9A45-36DAC195357E}"/>
              </a:ext>
            </a:extLst>
          </p:cNvPr>
          <p:cNvSpPr>
            <a:spLocks noGrp="1"/>
          </p:cNvSpPr>
          <p:nvPr>
            <p:ph idx="1"/>
          </p:nvPr>
        </p:nvSpPr>
        <p:spPr>
          <a:xfrm>
            <a:off x="1905000" y="1302800"/>
            <a:ext cx="7239000" cy="3676650"/>
          </a:xfrm>
        </p:spPr>
        <p:txBody>
          <a:bodyPr/>
          <a:lstStyle/>
          <a:p>
            <a:pPr>
              <a:buFont typeface="Wingdings" charset="0"/>
              <a:buChar char=""/>
              <a:defRPr/>
            </a:pPr>
            <a:endParaRPr lang="en-US" sz="1900" dirty="0">
              <a:latin typeface="Cambria" panose="02040503050406030204" pitchFamily="18" charset="0"/>
              <a:hlinkClick r:id="rId3"/>
            </a:endParaRPr>
          </a:p>
          <a:p>
            <a:pPr>
              <a:buFont typeface="Wingdings" charset="0"/>
              <a:buChar char=""/>
              <a:defRPr/>
            </a:pPr>
            <a:r>
              <a:rPr lang="en-US" sz="1900" dirty="0">
                <a:latin typeface="Cambria" panose="02040503050406030204" pitchFamily="18" charset="0"/>
                <a:hlinkClick r:id="rId3"/>
              </a:rPr>
              <a:t>U.S. Department of Labor reported</a:t>
            </a:r>
            <a:r>
              <a:rPr lang="en-US" sz="1900" dirty="0">
                <a:latin typeface="Cambria" panose="02040503050406030204" pitchFamily="18" charset="0"/>
              </a:rPr>
              <a:t> that the social services field would add 78,300 new jobs each year, an increase of 12% (2022)</a:t>
            </a:r>
          </a:p>
          <a:p>
            <a:pPr>
              <a:buFont typeface="Wingdings" charset="0"/>
              <a:buChar char=""/>
              <a:defRPr/>
            </a:pPr>
            <a:r>
              <a:rPr lang="en-US" sz="1900" dirty="0">
                <a:latin typeface="Cambria" panose="02040503050406030204" pitchFamily="18" charset="0"/>
              </a:rPr>
              <a:t>Job prospects (substance abuse &amp; mental health social workers) projected to grow at 23% between 2020-2030 to create 41,000 new openings (Bureau of Labor Statistics)</a:t>
            </a:r>
          </a:p>
          <a:p>
            <a:pPr>
              <a:buFont typeface="Wingdings" charset="0"/>
              <a:buChar char=""/>
              <a:defRPr/>
            </a:pPr>
            <a:r>
              <a:rPr lang="en-US" sz="2000" dirty="0">
                <a:latin typeface="Cambria" panose="02040503050406030204" pitchFamily="18" charset="0"/>
              </a:rPr>
              <a:t>By 2028, California will have 28% fewer social workers, psychologists, and counselors than will be necessary to meet the projected demand (CA Health Care Foundation)</a:t>
            </a:r>
            <a:endParaRPr lang="en-US" altLang="en-US" sz="1900" dirty="0">
              <a:latin typeface="Cambria" panose="02040503050406030204" pitchFamily="18" charset="0"/>
            </a:endParaRPr>
          </a:p>
        </p:txBody>
      </p:sp>
      <p:pic>
        <p:nvPicPr>
          <p:cNvPr id="18435" name="Picture 2" descr="C:\Users\Val\AppData\Local\Microsoft\Windows\Temporary Internet Files\Content.IE5\FY25B8OM\Affordable-Care-Act[1].jpg">
            <a:extLst>
              <a:ext uri="{FF2B5EF4-FFF2-40B4-BE49-F238E27FC236}">
                <a16:creationId xmlns:a16="http://schemas.microsoft.com/office/drawing/2014/main" id="{D6E99A9C-241A-FF43-BD73-4C54C353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8913"/>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8" descr="C:\Users\Val\AppData\Local\Microsoft\Windows\Temporary Internet Files\Content.IE5\7NLLIC5W\150px-Seal_of_the_Calirfornia_Department_of_Corrections_and_Rehabilitation[1].png">
            <a:extLst>
              <a:ext uri="{FF2B5EF4-FFF2-40B4-BE49-F238E27FC236}">
                <a16:creationId xmlns:a16="http://schemas.microsoft.com/office/drawing/2014/main" id="{66C0CBAE-33C9-3A43-9262-E9AA21DBE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3032125"/>
            <a:ext cx="162401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a:extLst>
              <a:ext uri="{FF2B5EF4-FFF2-40B4-BE49-F238E27FC236}">
                <a16:creationId xmlns:a16="http://schemas.microsoft.com/office/drawing/2014/main" id="{8405E569-7865-D245-B5E9-55DB357606AB}"/>
              </a:ext>
            </a:extLst>
          </p:cNvPr>
          <p:cNvSpPr txBox="1">
            <a:spLocks noChangeArrowheads="1"/>
          </p:cNvSpPr>
          <p:nvPr/>
        </p:nvSpPr>
        <p:spPr bwMode="auto">
          <a:xfrm>
            <a:off x="457200" y="4322763"/>
            <a:ext cx="193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MS PGothic"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MS PGothic"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MS PGothic" panose="020B0600070205080204" pitchFamily="34" charset="-128"/>
              </a:defRPr>
            </a:lvl3pPr>
            <a:lvl4pPr marL="1600200" indent="-228600">
              <a:spcBef>
                <a:spcPts val="400"/>
              </a:spcBef>
              <a:buClr>
                <a:srgbClr val="EB641B"/>
              </a:buClr>
              <a:buSzPct val="7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4pPr>
            <a:lvl5pPr marL="2057400" indent="-228600">
              <a:spcBef>
                <a:spcPts val="400"/>
              </a:spcBef>
              <a:buClr>
                <a:srgbClr val="39639D"/>
              </a:buClr>
              <a:buSzPct val="6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itchFamily="2" charset="2"/>
              <a:buChar char=""/>
              <a:defRPr sz="2000">
                <a:solidFill>
                  <a:schemeClr val="tx1"/>
                </a:solidFill>
                <a:latin typeface="Tw Cen MT" panose="020B0602020104020603" pitchFamily="34" charset="77"/>
                <a:ea typeface="MS PGothic" panose="020B0600070205080204" pitchFamily="34" charset="-128"/>
              </a:defRPr>
            </a:lvl9pPr>
          </a:lstStyle>
          <a:p>
            <a:pPr eaLnBrk="1" hangingPunct="1">
              <a:spcBef>
                <a:spcPct val="0"/>
              </a:spcBef>
              <a:buClrTx/>
              <a:buSzTx/>
              <a:buFontTx/>
              <a:buNone/>
            </a:pPr>
            <a:r>
              <a:rPr lang="en-US" altLang="en-US" sz="1800">
                <a:solidFill>
                  <a:schemeClr val="bg2"/>
                </a:solidFill>
                <a:latin typeface="Arial" panose="020B0604020202020204" pitchFamily="34" charset="0"/>
              </a:rPr>
              <a:t>REALIGNMENT</a:t>
            </a:r>
          </a:p>
        </p:txBody>
      </p:sp>
      <p:pic>
        <p:nvPicPr>
          <p:cNvPr id="18438" name="Picture 25" descr="C:\Users\Val\AppData\Local\Microsoft\Windows\Temporary Internet Files\Content.IE5\D6RFVNBJ\logo-medicaid[1].png">
            <a:extLst>
              <a:ext uri="{FF2B5EF4-FFF2-40B4-BE49-F238E27FC236}">
                <a16:creationId xmlns:a16="http://schemas.microsoft.com/office/drawing/2014/main" id="{82DC74AC-01D9-7B45-A016-B64AC2886D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4764088"/>
            <a:ext cx="24526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5">
            <a:extLst>
              <a:ext uri="{FF2B5EF4-FFF2-40B4-BE49-F238E27FC236}">
                <a16:creationId xmlns:a16="http://schemas.microsoft.com/office/drawing/2014/main" id="{E2993F1D-1EE0-FB48-9D35-9AA5FBD02E1F}"/>
              </a:ext>
            </a:extLst>
          </p:cNvPr>
          <p:cNvSpPr>
            <a:spLocks noGrp="1"/>
          </p:cNvSpPr>
          <p:nvPr>
            <p:ph type="body" idx="1"/>
          </p:nvPr>
        </p:nvSpPr>
        <p:spPr>
          <a:ln>
            <a:headEnd/>
            <a:tailEnd/>
          </a:ln>
        </p:spPr>
        <p:txBody>
          <a:bodyPr/>
          <a:lstStyle/>
          <a:p>
            <a:pPr eaLnBrk="1" hangingPunct="1">
              <a:defRPr/>
            </a:pPr>
            <a:endParaRPr lang="en-US" altLang="en-US" dirty="0">
              <a:solidFill>
                <a:srgbClr val="FFFFFF"/>
              </a:solidFill>
              <a:ea typeface="MS PGothic" panose="020B0600070205080204" pitchFamily="34" charset="-128"/>
            </a:endParaRPr>
          </a:p>
        </p:txBody>
      </p:sp>
      <p:sp>
        <p:nvSpPr>
          <p:cNvPr id="20482" name="Content Placeholder 9">
            <a:extLst>
              <a:ext uri="{FF2B5EF4-FFF2-40B4-BE49-F238E27FC236}">
                <a16:creationId xmlns:a16="http://schemas.microsoft.com/office/drawing/2014/main" id="{9CD080F6-0044-C947-A91C-503576B55C02}"/>
              </a:ext>
            </a:extLst>
          </p:cNvPr>
          <p:cNvSpPr>
            <a:spLocks noGrp="1"/>
          </p:cNvSpPr>
          <p:nvPr>
            <p:ph sz="quarter" idx="13"/>
          </p:nvPr>
        </p:nvSpPr>
        <p:spPr>
          <a:xfrm>
            <a:off x="2667000" y="1428750"/>
            <a:ext cx="6477000" cy="3714750"/>
          </a:xfrm>
        </p:spPr>
        <p:txBody>
          <a:bodyPr/>
          <a:lstStyle/>
          <a:p>
            <a:pPr eaLnBrk="1" hangingPunct="1">
              <a:lnSpc>
                <a:spcPct val="80000"/>
              </a:lnSpc>
            </a:pPr>
            <a:r>
              <a:rPr lang="en-US" altLang="en-US" sz="2000">
                <a:latin typeface="Lucida Grande" panose="020B0600040502020204" pitchFamily="34" charset="0"/>
              </a:rPr>
              <a:t>The Master of Social Work Program at California State University, Stanislaus prepares social workers to advance social justice. This education is committed to social change based on an analysis of social, political and economic structures and their impact. This teaching and learning environment enables faculty, students and graduates to collaborate with others to transform the conditions which contribute to privilege and oppression. Graduates are prepared to use an advanced integrative practice approach to work with individuals, families and communities to promote personal and collective liberation.</a:t>
            </a:r>
          </a:p>
          <a:p>
            <a:pPr eaLnBrk="1" hangingPunct="1">
              <a:lnSpc>
                <a:spcPct val="80000"/>
              </a:lnSpc>
            </a:pPr>
            <a:endParaRPr lang="en-US" altLang="en-US" sz="1600"/>
          </a:p>
        </p:txBody>
      </p:sp>
      <p:pic>
        <p:nvPicPr>
          <p:cNvPr id="20483" name="Picture 2" descr="Mission.png">
            <a:extLst>
              <a:ext uri="{FF2B5EF4-FFF2-40B4-BE49-F238E27FC236}">
                <a16:creationId xmlns:a16="http://schemas.microsoft.com/office/drawing/2014/main" id="{3D5441B5-72B7-524B-887F-088825AA1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781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861333D9-EB62-E84A-A7F3-0E5AD5FA13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52550"/>
            <a:ext cx="3048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Rectangle 1">
            <a:extLst>
              <a:ext uri="{FF2B5EF4-FFF2-40B4-BE49-F238E27FC236}">
                <a16:creationId xmlns:a16="http://schemas.microsoft.com/office/drawing/2014/main" id="{336AE432-2D5C-1F48-BBBD-F200F645977A}"/>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609600" y="101600"/>
            <a:ext cx="8153400" cy="812800"/>
          </a:xfrm>
        </p:spPr>
      </p:pic>
      <p:sp>
        <p:nvSpPr>
          <p:cNvPr id="11266" name="Text Placeholder 5">
            <a:extLst>
              <a:ext uri="{FF2B5EF4-FFF2-40B4-BE49-F238E27FC236}">
                <a16:creationId xmlns:a16="http://schemas.microsoft.com/office/drawing/2014/main" id="{5405B95E-03A4-E940-A342-E263D7688B9C}"/>
              </a:ext>
            </a:extLst>
          </p:cNvPr>
          <p:cNvSpPr>
            <a:spLocks noGrp="1"/>
          </p:cNvSpPr>
          <p:nvPr>
            <p:ph type="body" idx="1"/>
          </p:nvPr>
        </p:nvSpPr>
        <p:spPr>
          <a:xfrm>
            <a:off x="609600" y="1428750"/>
            <a:ext cx="990600" cy="3429000"/>
          </a:xfrm>
          <a:ln>
            <a:headEnd/>
            <a:tailEnd/>
          </a:ln>
          <a:extLst>
            <a:ext uri="{FAA26D3D-D897-4be2-8F04-BA451C77F1D7}"/>
          </a:extLst>
        </p:spPr>
        <p:txBody>
          <a:bodyPr vert="vert270"/>
          <a:lstStyle/>
          <a:p>
            <a:pPr eaLnBrk="1" hangingPunct="1">
              <a:buFont typeface="Wingdings" charset="0"/>
              <a:buNone/>
              <a:defRPr/>
            </a:pPr>
            <a:r>
              <a:rPr lang="en-US" dirty="0">
                <a:solidFill>
                  <a:srgbClr val="FFFFFF"/>
                </a:solidFill>
                <a:latin typeface="Cambria"/>
                <a:ea typeface="ＭＳ Ｐゴシック" charset="0"/>
                <a:cs typeface="Cambria"/>
              </a:rPr>
              <a:t>MSW Hybrid Program, CSU Stanislaus </a:t>
            </a:r>
          </a:p>
        </p:txBody>
      </p:sp>
      <p:sp>
        <p:nvSpPr>
          <p:cNvPr id="2" name="TextBox 1">
            <a:extLst>
              <a:ext uri="{FF2B5EF4-FFF2-40B4-BE49-F238E27FC236}">
                <a16:creationId xmlns:a16="http://schemas.microsoft.com/office/drawing/2014/main" id="{66F53258-8C8C-E94B-A687-9851D94DF8AB}"/>
              </a:ext>
            </a:extLst>
          </p:cNvPr>
          <p:cNvSpPr txBox="1"/>
          <p:nvPr/>
        </p:nvSpPr>
        <p:spPr>
          <a:xfrm>
            <a:off x="5181600" y="1804422"/>
            <a:ext cx="3733800" cy="2677656"/>
          </a:xfrm>
          <a:prstGeom prst="rect">
            <a:avLst/>
          </a:prstGeom>
          <a:noFill/>
        </p:spPr>
        <p:txBody>
          <a:bodyPr wrap="square" rtlCol="0">
            <a:spAutoFit/>
          </a:bodyPr>
          <a:lstStyle/>
          <a:p>
            <a:r>
              <a:rPr lang="en-US" sz="2400" dirty="0"/>
              <a:t>No one educates anyone else nor do we educate ourselves, we educate one another in communion in the context of living in this world.</a:t>
            </a:r>
          </a:p>
          <a:p>
            <a:endParaRPr lang="en-US" sz="2400" dirty="0"/>
          </a:p>
          <a:p>
            <a:pPr algn="r"/>
            <a:r>
              <a:rPr lang="en-US" sz="2400" dirty="0"/>
              <a:t>~ Paulo Freire</a:t>
            </a:r>
          </a:p>
        </p:txBody>
      </p:sp>
      <p:pic>
        <p:nvPicPr>
          <p:cNvPr id="5" name="Picture 4">
            <a:extLst>
              <a:ext uri="{FF2B5EF4-FFF2-40B4-BE49-F238E27FC236}">
                <a16:creationId xmlns:a16="http://schemas.microsoft.com/office/drawing/2014/main" id="{927E6D42-413F-CE4A-9988-E2EA19BDE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637674"/>
            <a:ext cx="2273978" cy="3011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6C2A8122-37FE-5148-AFFA-A6F1BAC341C3}"/>
              </a:ext>
            </a:extLst>
          </p:cNvPr>
          <p:cNvSpPr>
            <a:spLocks noGrp="1"/>
          </p:cNvSpPr>
          <p:nvPr>
            <p:ph type="title"/>
          </p:nvPr>
        </p:nvSpPr>
        <p:spPr/>
        <p:txBody>
          <a:bodyPr/>
          <a:lstStyle/>
          <a:p>
            <a:pPr eaLnBrk="1" hangingPunct="1"/>
            <a:br>
              <a:rPr lang="en-US" altLang="en-US" sz="4400" b="1" dirty="0">
                <a:solidFill>
                  <a:schemeClr val="tx1"/>
                </a:solidFill>
                <a:latin typeface="Cambria" panose="02040503050406030204" pitchFamily="18" charset="0"/>
              </a:rPr>
            </a:br>
            <a:r>
              <a:rPr lang="en-US" altLang="en-US" sz="3600" b="1" dirty="0">
                <a:solidFill>
                  <a:schemeClr val="tx1"/>
                </a:solidFill>
                <a:latin typeface="Cambria" panose="02040503050406030204" pitchFamily="18" charset="0"/>
              </a:rPr>
              <a:t>	</a:t>
            </a:r>
            <a:br>
              <a:rPr lang="en-US" altLang="en-US" sz="3600" b="1" dirty="0">
                <a:solidFill>
                  <a:schemeClr val="tx1"/>
                </a:solidFill>
                <a:latin typeface="Cambria" panose="02040503050406030204" pitchFamily="18" charset="0"/>
              </a:rPr>
            </a:br>
            <a:br>
              <a:rPr lang="en-US" altLang="en-US" sz="3600" b="1" dirty="0">
                <a:solidFill>
                  <a:schemeClr val="tx1"/>
                </a:solidFill>
                <a:latin typeface="Cambria" panose="02040503050406030204" pitchFamily="18" charset="0"/>
              </a:rPr>
            </a:br>
            <a:br>
              <a:rPr lang="en-US" altLang="en-US" sz="3600" b="1" dirty="0">
                <a:solidFill>
                  <a:schemeClr val="tx1"/>
                </a:solidFill>
                <a:latin typeface="Cambria" panose="02040503050406030204" pitchFamily="18" charset="0"/>
              </a:rPr>
            </a:br>
            <a:br>
              <a:rPr lang="en-US" altLang="en-US" sz="4400" b="1" dirty="0">
                <a:solidFill>
                  <a:schemeClr val="tx1"/>
                </a:solidFill>
                <a:latin typeface="Cambria" panose="02040503050406030204" pitchFamily="18" charset="0"/>
              </a:rPr>
            </a:br>
            <a:r>
              <a:rPr lang="en-US" altLang="en-US" sz="3600" b="1" dirty="0">
                <a:solidFill>
                  <a:srgbClr val="C00000"/>
                </a:solidFill>
                <a:latin typeface="Cambria" panose="02040503050406030204" pitchFamily="18" charset="0"/>
              </a:rPr>
              <a:t>Program Overview</a:t>
            </a:r>
            <a:r>
              <a:rPr lang="en-US" altLang="en-US" sz="3600" b="1" dirty="0">
                <a:solidFill>
                  <a:schemeClr val="tx1"/>
                </a:solidFill>
                <a:latin typeface="Cambria" panose="02040503050406030204" pitchFamily="18" charset="0"/>
              </a:rPr>
              <a:t>: </a:t>
            </a:r>
            <a:r>
              <a:rPr lang="en-US" altLang="en-US" sz="2800" b="1" dirty="0">
                <a:solidFill>
                  <a:schemeClr val="tx1"/>
                </a:solidFill>
                <a:latin typeface="Cambria" panose="02040503050406030204" pitchFamily="18" charset="0"/>
              </a:rPr>
              <a:t>60 units, 24 months</a:t>
            </a:r>
            <a:endParaRPr lang="en-US" altLang="en-US" sz="2800" b="1" dirty="0">
              <a:latin typeface="Cambria" panose="02040503050406030204" pitchFamily="18" charset="0"/>
            </a:endParaRPr>
          </a:p>
        </p:txBody>
      </p:sp>
      <p:sp>
        <p:nvSpPr>
          <p:cNvPr id="3" name="Rectangle 2">
            <a:extLst>
              <a:ext uri="{FF2B5EF4-FFF2-40B4-BE49-F238E27FC236}">
                <a16:creationId xmlns:a16="http://schemas.microsoft.com/office/drawing/2014/main" id="{56C28AE1-EFB4-A14C-A0B5-12E75AB273DE}"/>
              </a:ext>
            </a:extLst>
          </p:cNvPr>
          <p:cNvSpPr>
            <a:spLocks noGrp="1"/>
          </p:cNvSpPr>
          <p:nvPr>
            <p:ph sz="quarter" idx="13"/>
          </p:nvPr>
        </p:nvSpPr>
        <p:spPr>
          <a:xfrm>
            <a:off x="609600" y="1352550"/>
            <a:ext cx="8153400" cy="3505200"/>
          </a:xfrm>
        </p:spPr>
        <p:txBody>
          <a:bodyPr>
            <a:normAutofit fontScale="55000" lnSpcReduction="20000"/>
          </a:bodyPr>
          <a:lstStyle/>
          <a:p>
            <a:pPr marL="0" indent="0" eaLnBrk="1" hangingPunct="1">
              <a:buFont typeface="Wingdings" charset="0"/>
              <a:buNone/>
              <a:defRPr/>
            </a:pPr>
            <a:endParaRPr lang="en-US" sz="4000" b="1" dirty="0">
              <a:solidFill>
                <a:srgbClr val="0000FF"/>
              </a:solidFill>
              <a:latin typeface="Cambria" panose="02040503050406030204" pitchFamily="18" charset="0"/>
              <a:ea typeface="ＭＳ Ｐゴシック" charset="0"/>
              <a:cs typeface="ＭＳ Ｐゴシック" charset="0"/>
            </a:endParaRPr>
          </a:p>
          <a:p>
            <a:pPr marL="0" indent="0" eaLnBrk="1" hangingPunct="1">
              <a:buFont typeface="Wingdings" charset="0"/>
              <a:buNone/>
              <a:defRPr/>
            </a:pPr>
            <a:r>
              <a:rPr lang="en-US" sz="4000" b="1" dirty="0">
                <a:solidFill>
                  <a:srgbClr val="0000FF"/>
                </a:solidFill>
                <a:latin typeface="Cambria" panose="02040503050406030204" pitchFamily="18" charset="0"/>
                <a:ea typeface="ＭＳ Ｐゴシック" charset="0"/>
                <a:cs typeface="ＭＳ Ｐゴシック" charset="0"/>
              </a:rPr>
              <a:t>ACCELERATED SCHEDULE</a:t>
            </a:r>
            <a:endParaRPr lang="en-US" sz="4000" b="1" dirty="0">
              <a:solidFill>
                <a:srgbClr val="FF6600"/>
              </a:solidFill>
              <a:latin typeface="Cambria" panose="02040503050406030204" pitchFamily="18" charset="0"/>
              <a:ea typeface="ＭＳ Ｐゴシック" charset="0"/>
              <a:cs typeface="ＭＳ Ｐゴシック" charset="0"/>
            </a:endParaRPr>
          </a:p>
          <a:p>
            <a:pPr eaLnBrk="1" hangingPunct="1">
              <a:lnSpc>
                <a:spcPct val="120000"/>
              </a:lnSpc>
              <a:defRPr/>
            </a:pPr>
            <a:r>
              <a:rPr lang="en-US" sz="3600" dirty="0">
                <a:latin typeface="Cambria" panose="02040503050406030204" pitchFamily="18" charset="0"/>
                <a:ea typeface="ＭＳ Ｐゴシック" charset="0"/>
                <a:cs typeface="ＭＳ Ｐゴシック" charset="0"/>
              </a:rPr>
              <a:t>2 courses every 8 weeks</a:t>
            </a:r>
          </a:p>
          <a:p>
            <a:pPr eaLnBrk="1" hangingPunct="1">
              <a:lnSpc>
                <a:spcPct val="120000"/>
              </a:lnSpc>
              <a:defRPr/>
            </a:pPr>
            <a:r>
              <a:rPr lang="en-US" sz="3600" dirty="0">
                <a:latin typeface="Cambria" panose="02040503050406030204" pitchFamily="18" charset="0"/>
                <a:ea typeface="ＭＳ Ｐゴシック" charset="0"/>
                <a:cs typeface="ＭＳ Ｐゴシック" charset="0"/>
              </a:rPr>
              <a:t>2 face-to-face class sessions per course, including field (one Saturday per month) @ CSU Stan Stockton Campus</a:t>
            </a:r>
          </a:p>
          <a:p>
            <a:pPr eaLnBrk="1" hangingPunct="1">
              <a:lnSpc>
                <a:spcPct val="120000"/>
              </a:lnSpc>
              <a:defRPr/>
            </a:pPr>
            <a:r>
              <a:rPr lang="en-US" sz="3600" dirty="0">
                <a:latin typeface="Cambria" panose="02040503050406030204" pitchFamily="18" charset="0"/>
                <a:ea typeface="ＭＳ Ｐゴシック" charset="0"/>
                <a:cs typeface="ＭＳ Ｐゴシック" charset="0"/>
              </a:rPr>
              <a:t>Remainder of course work completed online (asynchronous &amp;  synchronous)</a:t>
            </a:r>
          </a:p>
          <a:p>
            <a:pPr eaLnBrk="1" hangingPunct="1">
              <a:lnSpc>
                <a:spcPct val="120000"/>
              </a:lnSpc>
              <a:defRPr/>
            </a:pPr>
            <a:r>
              <a:rPr lang="en-US" sz="3600" dirty="0">
                <a:latin typeface="Cambria" panose="02040503050406030204" pitchFamily="18" charset="0"/>
                <a:ea typeface="ＭＳ Ｐゴシック" charset="0"/>
                <a:cs typeface="ＭＳ Ｐゴシック" charset="0"/>
              </a:rPr>
              <a:t>Direct social work practice courses are included in every 8-week academic session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9B4CF82A-2B12-4A4A-A2A2-12FC6B21CA45}"/>
              </a:ext>
            </a:extLst>
          </p:cNvPr>
          <p:cNvSpPr>
            <a:spLocks noGrp="1"/>
          </p:cNvSpPr>
          <p:nvPr>
            <p:ph type="title"/>
          </p:nvPr>
        </p:nvSpPr>
        <p:spPr>
          <a:xfrm>
            <a:off x="457200" y="76200"/>
            <a:ext cx="8610600" cy="819150"/>
          </a:xfrm>
        </p:spPr>
        <p:txBody>
          <a:bodyPr/>
          <a:lstStyle/>
          <a:p>
            <a:pPr eaLnBrk="1" hangingPunct="1"/>
            <a:r>
              <a:rPr lang="en-US" altLang="en-US" sz="2800" b="1" dirty="0">
                <a:solidFill>
                  <a:srgbClr val="C00000"/>
                </a:solidFill>
                <a:latin typeface="Cambria" panose="02040503050406030204" pitchFamily="18" charset="0"/>
              </a:rPr>
              <a:t>Summer Block Placement: Summer 2024 &amp; 2025</a:t>
            </a:r>
          </a:p>
        </p:txBody>
      </p:sp>
      <p:sp>
        <p:nvSpPr>
          <p:cNvPr id="24578" name="Rectangle 2">
            <a:extLst>
              <a:ext uri="{FF2B5EF4-FFF2-40B4-BE49-F238E27FC236}">
                <a16:creationId xmlns:a16="http://schemas.microsoft.com/office/drawing/2014/main" id="{D33794AA-6508-D047-8B2D-81E44F828946}"/>
              </a:ext>
            </a:extLst>
          </p:cNvPr>
          <p:cNvSpPr>
            <a:spLocks noGrp="1"/>
          </p:cNvSpPr>
          <p:nvPr>
            <p:ph type="body" idx="1"/>
          </p:nvPr>
        </p:nvSpPr>
        <p:spPr>
          <a:xfrm>
            <a:off x="609600" y="1504950"/>
            <a:ext cx="1600200" cy="3067050"/>
          </a:xfrm>
          <a:ln>
            <a:headEnd/>
            <a:tailEnd/>
          </a:ln>
        </p:spPr>
        <p:txBody>
          <a:bodyPr/>
          <a:lstStyle/>
          <a:p>
            <a:pPr eaLnBrk="1" hangingPunct="1">
              <a:defRPr/>
            </a:pPr>
            <a:endParaRPr lang="en-US" altLang="en-US">
              <a:solidFill>
                <a:srgbClr val="FFFFFF"/>
              </a:solidFill>
              <a:ea typeface="MS PGothic" panose="020B0600070205080204" pitchFamily="34" charset="-128"/>
            </a:endParaRPr>
          </a:p>
        </p:txBody>
      </p:sp>
      <p:sp>
        <p:nvSpPr>
          <p:cNvPr id="26627" name="Content Placeholder 1">
            <a:extLst>
              <a:ext uri="{FF2B5EF4-FFF2-40B4-BE49-F238E27FC236}">
                <a16:creationId xmlns:a16="http://schemas.microsoft.com/office/drawing/2014/main" id="{3F06D035-E21C-A74C-BE3B-464667806AF7}"/>
              </a:ext>
            </a:extLst>
          </p:cNvPr>
          <p:cNvSpPr>
            <a:spLocks noGrp="1"/>
          </p:cNvSpPr>
          <p:nvPr>
            <p:ph sz="quarter" idx="13"/>
          </p:nvPr>
        </p:nvSpPr>
        <p:spPr>
          <a:xfrm>
            <a:off x="2819400" y="1352550"/>
            <a:ext cx="6248400" cy="3714750"/>
          </a:xfrm>
        </p:spPr>
        <p:txBody>
          <a:bodyPr/>
          <a:lstStyle/>
          <a:p>
            <a:pPr eaLnBrk="1" hangingPunct="1"/>
            <a:r>
              <a:rPr lang="en-US" altLang="en-US" sz="2400" dirty="0">
                <a:latin typeface="Cambria" panose="02040503050406030204" pitchFamily="18" charset="0"/>
              </a:rPr>
              <a:t>Focus is on on practicing and integrating skills learned in coursework</a:t>
            </a:r>
          </a:p>
          <a:p>
            <a:pPr eaLnBrk="1" hangingPunct="1"/>
            <a:r>
              <a:rPr lang="en-US" altLang="en-US" sz="2400" dirty="0">
                <a:latin typeface="Cambria" panose="02040503050406030204" pitchFamily="18" charset="0"/>
              </a:rPr>
              <a:t>40 hours per week, 13 weeks (500 hours per summer for 2 summers)</a:t>
            </a:r>
          </a:p>
          <a:p>
            <a:pPr eaLnBrk="1" hangingPunct="1"/>
            <a:r>
              <a:rPr lang="en-US" altLang="en-US" sz="2400" dirty="0">
                <a:latin typeface="Cambria" panose="02040503050406030204" pitchFamily="18" charset="0"/>
              </a:rPr>
              <a:t>Includes:</a:t>
            </a:r>
          </a:p>
          <a:p>
            <a:pPr marL="742950" lvl="1" indent="-285750" eaLnBrk="1" hangingPunct="1"/>
            <a:r>
              <a:rPr lang="en-US" altLang="en-US" sz="1800" dirty="0">
                <a:latin typeface="Cambria" panose="02040503050406030204" pitchFamily="18" charset="0"/>
              </a:rPr>
              <a:t>One-to-one supervision from MSW Field Instructor</a:t>
            </a:r>
          </a:p>
          <a:p>
            <a:pPr marL="742950" lvl="1" indent="-285750" eaLnBrk="1" hangingPunct="1"/>
            <a:r>
              <a:rPr lang="en-US" altLang="en-US" sz="1800" dirty="0">
                <a:latin typeface="Cambria" panose="02040503050406030204" pitchFamily="18" charset="0"/>
              </a:rPr>
              <a:t>2 hours weekly seminar in a local community</a:t>
            </a:r>
          </a:p>
          <a:p>
            <a:pPr marL="742950" lvl="1" indent="-285750" eaLnBrk="1" hangingPunct="1"/>
            <a:r>
              <a:rPr lang="en-US" altLang="en-US" sz="1800" dirty="0">
                <a:latin typeface="Cambria" panose="02040503050406030204" pitchFamily="18" charset="0"/>
              </a:rPr>
              <a:t>2 all day Saturday Integrative seminars- Stockton Center</a:t>
            </a:r>
          </a:p>
          <a:p>
            <a:pPr eaLnBrk="1" hangingPunct="1"/>
            <a:endParaRPr lang="en-US" altLang="en-US" dirty="0"/>
          </a:p>
        </p:txBody>
      </p:sp>
      <p:pic>
        <p:nvPicPr>
          <p:cNvPr id="26628" name="Picture 5">
            <a:extLst>
              <a:ext uri="{FF2B5EF4-FFF2-40B4-BE49-F238E27FC236}">
                <a16:creationId xmlns:a16="http://schemas.microsoft.com/office/drawing/2014/main" id="{E26AF037-58B4-C746-B311-38F3880FCC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2550"/>
            <a:ext cx="27908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61F8ACFF-182E-2749-90A5-BA402CD404D1}"/>
              </a:ext>
            </a:extLst>
          </p:cNvPr>
          <p:cNvSpPr>
            <a:spLocks noGrp="1"/>
          </p:cNvSpPr>
          <p:nvPr>
            <p:ph type="title"/>
          </p:nvPr>
        </p:nvSpPr>
        <p:spPr/>
        <p:txBody>
          <a:bodyPr/>
          <a:lstStyle/>
          <a:p>
            <a:pPr eaLnBrk="1" hangingPunct="1"/>
            <a:r>
              <a:rPr lang="en-US" altLang="en-US" b="1" dirty="0">
                <a:solidFill>
                  <a:srgbClr val="C00000"/>
                </a:solidFill>
                <a:latin typeface="Cambria" panose="02040503050406030204" pitchFamily="18" charset="0"/>
              </a:rPr>
              <a:t>Curricular Focus</a:t>
            </a:r>
          </a:p>
        </p:txBody>
      </p:sp>
      <p:sp>
        <p:nvSpPr>
          <p:cNvPr id="6" name="Rectangle 5">
            <a:extLst>
              <a:ext uri="{FF2B5EF4-FFF2-40B4-BE49-F238E27FC236}">
                <a16:creationId xmlns:a16="http://schemas.microsoft.com/office/drawing/2014/main" id="{D88B6939-67B2-ED4E-838F-82B4E1F51581}"/>
              </a:ext>
            </a:extLst>
          </p:cNvPr>
          <p:cNvSpPr>
            <a:spLocks noGrp="1"/>
          </p:cNvSpPr>
          <p:nvPr>
            <p:ph sz="quarter" idx="13"/>
          </p:nvPr>
        </p:nvSpPr>
        <p:spPr>
          <a:xfrm>
            <a:off x="152400" y="1428750"/>
            <a:ext cx="5715000" cy="3581400"/>
          </a:xfrm>
        </p:spPr>
        <p:txBody>
          <a:bodyPr>
            <a:normAutofit fontScale="77500" lnSpcReduction="20000"/>
          </a:bodyPr>
          <a:lstStyle/>
          <a:p>
            <a:pPr eaLnBrk="1" hangingPunct="1">
              <a:buFont typeface="Wingdings" charset="0"/>
              <a:buChar char=""/>
              <a:defRPr/>
            </a:pPr>
            <a:r>
              <a:rPr lang="en-US" sz="2400" dirty="0">
                <a:latin typeface="Lucida Grande" charset="0"/>
                <a:ea typeface="ＭＳ Ｐゴシック" charset="0"/>
                <a:cs typeface="ＭＳ Ｐゴシック" charset="0"/>
              </a:rPr>
              <a:t>Competency based social work practice degree</a:t>
            </a:r>
          </a:p>
          <a:p>
            <a:pPr eaLnBrk="1" hangingPunct="1">
              <a:buFont typeface="Wingdings" charset="0"/>
              <a:buChar char=""/>
              <a:defRPr/>
            </a:pPr>
            <a:r>
              <a:rPr lang="en-US" sz="2400" dirty="0">
                <a:latin typeface="Lucida Grande" charset="0"/>
                <a:ea typeface="ＭＳ Ｐゴシック" charset="0"/>
                <a:cs typeface="ＭＳ Ｐゴシック" charset="0"/>
              </a:rPr>
              <a:t>Socially just clinical practice models </a:t>
            </a:r>
            <a:r>
              <a:rPr lang="en-US" sz="1600" dirty="0">
                <a:latin typeface="Lucida Grande" charset="0"/>
                <a:ea typeface="ＭＳ Ｐゴシック" charset="0"/>
                <a:cs typeface="ＭＳ Ｐゴシック" charset="0"/>
              </a:rPr>
              <a:t>(</a:t>
            </a:r>
            <a:r>
              <a:rPr lang="en-US" sz="1700" i="1" dirty="0">
                <a:latin typeface="Lucida Grande" charset="0"/>
                <a:ea typeface="ＭＳ Ｐゴシック" charset="0"/>
                <a:cs typeface="ＭＳ Ｐゴシック" charset="0"/>
              </a:rPr>
              <a:t>SFBT, CBT, Narrative</a:t>
            </a:r>
            <a:r>
              <a:rPr lang="en-US" sz="2200" i="1" dirty="0">
                <a:latin typeface="Lucida Grande" charset="0"/>
                <a:ea typeface="ＭＳ Ｐゴシック" charset="0"/>
                <a:cs typeface="ＭＳ Ｐゴシック" charset="0"/>
              </a:rPr>
              <a:t>)</a:t>
            </a:r>
          </a:p>
          <a:p>
            <a:pPr eaLnBrk="1" hangingPunct="1">
              <a:buFont typeface="Wingdings" charset="0"/>
              <a:buChar char=""/>
              <a:defRPr/>
            </a:pPr>
            <a:r>
              <a:rPr lang="en-US" sz="2400" dirty="0">
                <a:latin typeface="Lucida Grande" charset="0"/>
                <a:ea typeface="ＭＳ Ｐゴシック" charset="0"/>
                <a:cs typeface="ＭＳ Ｐゴシック" charset="0"/>
              </a:rPr>
              <a:t>Integrative practice approach </a:t>
            </a:r>
            <a:r>
              <a:rPr lang="en-US" sz="1600" dirty="0">
                <a:latin typeface="Lucida Grande" charset="0"/>
                <a:ea typeface="ＭＳ Ｐゴシック" charset="0"/>
                <a:cs typeface="ＭＳ Ｐゴシック" charset="0"/>
              </a:rPr>
              <a:t>(</a:t>
            </a:r>
            <a:r>
              <a:rPr lang="en-US" sz="1600" i="1" dirty="0">
                <a:latin typeface="Lucida Grande" charset="0"/>
                <a:ea typeface="ＭＳ Ｐゴシック" charset="0"/>
                <a:cs typeface="ＭＳ Ｐゴシック" charset="0"/>
              </a:rPr>
              <a:t>change factors, practice approaches)</a:t>
            </a:r>
          </a:p>
          <a:p>
            <a:pPr eaLnBrk="1" hangingPunct="1">
              <a:buFont typeface="Wingdings" charset="0"/>
              <a:buChar char=""/>
              <a:defRPr/>
            </a:pPr>
            <a:r>
              <a:rPr lang="en-US" sz="2400" dirty="0">
                <a:latin typeface="Lucida Grande" charset="0"/>
                <a:ea typeface="ＭＳ Ｐゴシック" charset="0"/>
                <a:cs typeface="ＭＳ Ｐゴシック" charset="0"/>
              </a:rPr>
              <a:t>Clinical specialization courses</a:t>
            </a:r>
          </a:p>
          <a:p>
            <a:pPr lvl="2" eaLnBrk="1" hangingPunct="1">
              <a:buFont typeface="Wingdings" charset="0"/>
              <a:buChar char=""/>
              <a:defRPr/>
            </a:pPr>
            <a:r>
              <a:rPr lang="en-US" sz="1900" dirty="0">
                <a:latin typeface="Lucida Grande" charset="0"/>
                <a:ea typeface="ＭＳ Ｐゴシック" charset="0"/>
                <a:cs typeface="+mn-cs"/>
              </a:rPr>
              <a:t>Assessments (</a:t>
            </a:r>
            <a:r>
              <a:rPr lang="en-US" sz="1900" i="1" dirty="0">
                <a:latin typeface="Lucida Grande" charset="0"/>
                <a:ea typeface="ＭＳ Ｐゴシック" charset="0"/>
                <a:cs typeface="+mn-cs"/>
              </a:rPr>
              <a:t>Psychosocial assessments, DSM)</a:t>
            </a:r>
          </a:p>
          <a:p>
            <a:pPr lvl="2" eaLnBrk="1" hangingPunct="1">
              <a:buFont typeface="Wingdings" charset="0"/>
              <a:buChar char=""/>
              <a:defRPr/>
            </a:pPr>
            <a:r>
              <a:rPr lang="en-US" sz="1900" dirty="0">
                <a:latin typeface="Lucida Grande" charset="0"/>
                <a:ea typeface="ＭＳ Ｐゴシック" charset="0"/>
                <a:cs typeface="+mn-cs"/>
              </a:rPr>
              <a:t>Integrated Behavioral Health (</a:t>
            </a:r>
            <a:r>
              <a:rPr lang="en-US" sz="1900" i="1" dirty="0">
                <a:latin typeface="Lucida Grande" charset="0"/>
                <a:ea typeface="ＭＳ Ｐゴシック" charset="0"/>
                <a:cs typeface="+mn-cs"/>
              </a:rPr>
              <a:t>resilience/wellness model)</a:t>
            </a:r>
          </a:p>
          <a:p>
            <a:pPr lvl="2" eaLnBrk="1" hangingPunct="1">
              <a:buFont typeface="Wingdings" charset="0"/>
              <a:buChar char=""/>
              <a:defRPr/>
            </a:pPr>
            <a:r>
              <a:rPr lang="en-US" sz="1900" dirty="0">
                <a:latin typeface="Lucida Grande" charset="0"/>
                <a:ea typeface="ＭＳ Ｐゴシック" charset="0"/>
                <a:cs typeface="+mn-cs"/>
              </a:rPr>
              <a:t>Addictions (</a:t>
            </a:r>
            <a:r>
              <a:rPr lang="en-US" sz="1900" i="1" dirty="0">
                <a:latin typeface="Lucida Grande" charset="0"/>
                <a:ea typeface="ＭＳ Ｐゴシック" charset="0"/>
                <a:cs typeface="+mn-cs"/>
              </a:rPr>
              <a:t>AOD/addictions diagnosis treatment)</a:t>
            </a:r>
          </a:p>
          <a:p>
            <a:pPr lvl="2" eaLnBrk="1" hangingPunct="1">
              <a:buFont typeface="Wingdings" charset="0"/>
              <a:buChar char=""/>
              <a:defRPr/>
            </a:pPr>
            <a:r>
              <a:rPr lang="en-US" sz="1900" dirty="0">
                <a:latin typeface="Lucida Grande" charset="0"/>
                <a:ea typeface="ＭＳ Ｐゴシック" charset="0"/>
                <a:cs typeface="+mn-cs"/>
              </a:rPr>
              <a:t>Trauma treatment models (</a:t>
            </a:r>
            <a:r>
              <a:rPr lang="en-US" sz="1900" i="1" dirty="0">
                <a:latin typeface="Lucida Grande" charset="0"/>
                <a:ea typeface="ＭＳ Ｐゴシック" charset="0"/>
                <a:cs typeface="+mn-cs"/>
              </a:rPr>
              <a:t>PTSD, child abuse, community, military, migration, DV)</a:t>
            </a:r>
          </a:p>
          <a:p>
            <a:pPr eaLnBrk="1" hangingPunct="1">
              <a:buFont typeface="Wingdings" charset="0"/>
              <a:buChar char=""/>
              <a:defRPr/>
            </a:pPr>
            <a:endParaRPr lang="en-US" sz="2400" dirty="0">
              <a:latin typeface="Lucida Grande" charset="0"/>
              <a:ea typeface="ＭＳ Ｐゴシック" charset="0"/>
              <a:cs typeface="ＭＳ Ｐゴシック" charset="0"/>
            </a:endParaRPr>
          </a:p>
        </p:txBody>
      </p:sp>
      <p:pic>
        <p:nvPicPr>
          <p:cNvPr id="28675" name="Picture 1">
            <a:extLst>
              <a:ext uri="{FF2B5EF4-FFF2-40B4-BE49-F238E27FC236}">
                <a16:creationId xmlns:a16="http://schemas.microsoft.com/office/drawing/2014/main" id="{5DC015D8-40D3-314C-BCD7-5B770A433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a:extLst>
              <a:ext uri="{FF2B5EF4-FFF2-40B4-BE49-F238E27FC236}">
                <a16:creationId xmlns:a16="http://schemas.microsoft.com/office/drawing/2014/main" id="{946B36E3-31FA-D34E-9096-89C8D6DE02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3355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a:extLst>
              <a:ext uri="{FF2B5EF4-FFF2-40B4-BE49-F238E27FC236}">
                <a16:creationId xmlns:a16="http://schemas.microsoft.com/office/drawing/2014/main" id="{CE508E42-C6D0-394F-9657-1459CBDC44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33750"/>
            <a:ext cx="2971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F88DA976-294A-9A44-94CC-A034C32166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1">
            <a:extLst>
              <a:ext uri="{FF2B5EF4-FFF2-40B4-BE49-F238E27FC236}">
                <a16:creationId xmlns:a16="http://schemas.microsoft.com/office/drawing/2014/main" id="{88C0451D-A5D9-7140-A4EC-88945A7BB46A}"/>
              </a:ext>
            </a:extLst>
          </p:cNvPr>
          <p:cNvSpPr>
            <a:spLocks noGrp="1"/>
          </p:cNvSpPr>
          <p:nvPr>
            <p:ph type="title"/>
          </p:nvPr>
        </p:nvSpPr>
        <p:spPr>
          <a:xfrm>
            <a:off x="609600" y="209550"/>
            <a:ext cx="8153400" cy="685800"/>
          </a:xfrm>
        </p:spPr>
        <p:txBody>
          <a:bodyPr/>
          <a:lstStyle/>
          <a:p>
            <a:pPr algn="ctr" eaLnBrk="1" hangingPunct="1"/>
            <a:r>
              <a:rPr lang="en-US" altLang="en-US" sz="3600" b="1">
                <a:solidFill>
                  <a:srgbClr val="FF0000"/>
                </a:solidFill>
                <a:latin typeface="Cambria" panose="02040503050406030204" pitchFamily="18" charset="0"/>
              </a:rPr>
              <a:t> </a:t>
            </a:r>
          </a:p>
        </p:txBody>
      </p:sp>
      <p:sp>
        <p:nvSpPr>
          <p:cNvPr id="4" name="Rectangle 3">
            <a:extLst>
              <a:ext uri="{FF2B5EF4-FFF2-40B4-BE49-F238E27FC236}">
                <a16:creationId xmlns:a16="http://schemas.microsoft.com/office/drawing/2014/main" id="{D4C403E5-42C1-614B-8C8D-2B74CB9B2E0C}"/>
              </a:ext>
            </a:extLst>
          </p:cNvPr>
          <p:cNvSpPr>
            <a:spLocks noGrp="1"/>
          </p:cNvSpPr>
          <p:nvPr>
            <p:ph sz="quarter" idx="14"/>
          </p:nvPr>
        </p:nvSpPr>
        <p:spPr>
          <a:xfrm>
            <a:off x="228600" y="2114550"/>
            <a:ext cx="8763000" cy="2819400"/>
          </a:xfrm>
        </p:spPr>
        <p:txBody>
          <a:bodyPr>
            <a:normAutofit/>
          </a:bodyPr>
          <a:lstStyle/>
          <a:p>
            <a:pPr marL="0" indent="0" eaLnBrk="1" hangingPunct="1">
              <a:buNone/>
              <a:defRPr/>
            </a:pPr>
            <a:r>
              <a:rPr lang="en-US" sz="4200" b="1" dirty="0">
                <a:solidFill>
                  <a:srgbClr val="C00000"/>
                </a:solidFill>
                <a:latin typeface="Cambria" charset="0"/>
                <a:ea typeface="MS PGothic" charset="0"/>
              </a:rPr>
              <a:t>Comprehensive Exam</a:t>
            </a:r>
          </a:p>
          <a:p>
            <a:pPr eaLnBrk="1" hangingPunct="1">
              <a:buFont typeface="Wingdings" charset="0"/>
              <a:buChar char=""/>
              <a:defRPr/>
            </a:pPr>
            <a:endParaRPr lang="en-US" sz="2400" dirty="0">
              <a:latin typeface="Lucida Grande" charset="0"/>
              <a:ea typeface="ＭＳ Ｐゴシック" charset="0"/>
              <a:cs typeface="ＭＳ Ｐゴシック" charset="0"/>
            </a:endParaRPr>
          </a:p>
          <a:p>
            <a:pPr eaLnBrk="1" hangingPunct="1">
              <a:buFont typeface="Wingdings" charset="0"/>
              <a:buChar char=""/>
              <a:defRPr/>
            </a:pPr>
            <a:r>
              <a:rPr lang="en-US" sz="1900" dirty="0">
                <a:latin typeface="Lucida Grande" charset="0"/>
                <a:ea typeface="ＭＳ Ｐゴシック" charset="0"/>
                <a:cs typeface="ＭＳ Ｐゴシック" charset="0"/>
              </a:rPr>
              <a:t>Focuses on HBSE, Practice, Research &amp; Policy for clinical practice</a:t>
            </a:r>
          </a:p>
          <a:p>
            <a:pPr eaLnBrk="1" hangingPunct="1">
              <a:buFont typeface="Wingdings" charset="0"/>
              <a:buChar char=""/>
              <a:defRPr/>
            </a:pPr>
            <a:r>
              <a:rPr lang="en-US" sz="1900" dirty="0">
                <a:latin typeface="Lucida Grande" charset="0"/>
                <a:ea typeface="ＭＳ Ｐゴシック" charset="0"/>
                <a:cs typeface="ＭＳ Ｐゴシック" charset="0"/>
              </a:rPr>
              <a:t>Builds critical thinking &amp; knowledge review for </a:t>
            </a:r>
            <a:br>
              <a:rPr lang="en-US" sz="1900" dirty="0">
                <a:latin typeface="Lucida Grande" charset="0"/>
                <a:ea typeface="ＭＳ Ｐゴシック" charset="0"/>
                <a:cs typeface="ＭＳ Ｐゴシック" charset="0"/>
              </a:rPr>
            </a:br>
            <a:r>
              <a:rPr lang="en-US" sz="1900" dirty="0">
                <a:latin typeface="Lucida Grande" charset="0"/>
                <a:ea typeface="ＭＳ Ｐゴシック" charset="0"/>
                <a:cs typeface="ＭＳ Ｐゴシック" charset="0"/>
              </a:rPr>
              <a:t>future licensing</a:t>
            </a:r>
          </a:p>
          <a:p>
            <a:pPr marL="274320" indent="-320040" eaLnBrk="1" fontAlgn="auto" hangingPunct="1">
              <a:spcAft>
                <a:spcPts val="0"/>
              </a:spcAft>
              <a:buFont typeface="Wingdings"/>
              <a:buChar char=""/>
              <a:defRPr/>
            </a:pPr>
            <a:endParaRPr lang="en-US" dirty="0">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2EF4D2679541AF5361A7EC70DB4A" ma:contentTypeVersion="8" ma:contentTypeDescription="Create a new document." ma:contentTypeScope="" ma:versionID="e414665c05eb1f882bd9f8497f35e7be">
  <xsd:schema xmlns:xsd="http://www.w3.org/2001/XMLSchema" xmlns:xs="http://www.w3.org/2001/XMLSchema" xmlns:p="http://schemas.microsoft.com/office/2006/metadata/properties" xmlns:ns2="1b193a4a-5b28-4af3-b5af-c52815946911" targetNamespace="http://schemas.microsoft.com/office/2006/metadata/properties" ma:root="true" ma:fieldsID="879aca924c8fbe57129d424400899a87" ns2:_="">
    <xsd:import namespace="1b193a4a-5b28-4af3-b5af-c52815946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93a4a-5b28-4af3-b5af-c52815946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D0F2A2-A6FE-41F9-B220-51980EDADAA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FAAF86-F13E-49A0-9C0C-B61BC36C8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193a4a-5b28-4af3-b5af-c52815946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8B80CF-14DE-4D8F-BBFE-BE9616C809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1335</Words>
  <Application>Microsoft Macintosh PowerPoint</Application>
  <PresentationFormat>On-screen Show (16:9)</PresentationFormat>
  <Paragraphs>158</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Cambria</vt:lpstr>
      <vt:lpstr>Lucida Grande</vt:lpstr>
      <vt:lpstr>Times</vt:lpstr>
      <vt:lpstr>Tw Cen MT</vt:lpstr>
      <vt:lpstr>Wingdings</vt:lpstr>
      <vt:lpstr>Wingdings 2</vt:lpstr>
      <vt:lpstr>Widescreen Presentation</vt:lpstr>
      <vt:lpstr>MSW Hybrid Program, CSU Stanislaus Integrative Clinical Practice Specialization for Health, Mental Health, and Behavioral Health Settings</vt:lpstr>
      <vt:lpstr>History of the Program </vt:lpstr>
      <vt:lpstr>Why a Hybrid MSW Program in Integrative Clinical Practice Specialization for Health, Mental Health, and Behavioral Health Settings?</vt:lpstr>
      <vt:lpstr>PowerPoint Presentation</vt:lpstr>
      <vt:lpstr>PowerPoint Presentation</vt:lpstr>
      <vt:lpstr>      Program Overview: 60 units, 24 months</vt:lpstr>
      <vt:lpstr>Summer Block Placement: Summer 2024 &amp; 2025</vt:lpstr>
      <vt:lpstr>Curricular Focus</vt:lpstr>
      <vt:lpstr> </vt:lpstr>
      <vt:lpstr> MSW Program Faculty</vt:lpstr>
      <vt:lpstr>      Technological Needs and Support</vt:lpstr>
      <vt:lpstr>Application Process and Timeline</vt:lpstr>
      <vt:lpstr>Autobiographical Statement, Resume and References</vt:lpstr>
      <vt:lpstr>Application Do’s and Don’ts</vt:lpstr>
      <vt:lpstr>Friendly Reminders</vt:lpstr>
      <vt:lpstr>Tuition and Fees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2020-10-27T16:05:45Z</cp:lastPrinted>
  <dcterms:created xsi:type="dcterms:W3CDTF">2010-04-19T20:53:40Z</dcterms:created>
  <dcterms:modified xsi:type="dcterms:W3CDTF">2022-11-01T05:02:33Z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0x01010039752EF4D2679541AF5361A7EC70DB4A</vt:lpwstr>
  </property>
  <property fmtid="{D5CDD505-2E9C-101B-9397-08002B2CF9AE}" pid="3" name="IsMyDocuments">
    <vt:bool>true</vt:bool>
  </property>
  <property fmtid="{D5CDD505-2E9C-101B-9397-08002B2CF9AE}" pid="4" name="Order">
    <vt:r8>2010000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